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56500" cy="10693400"/>
  <p:notesSz cx="7556500" cy="10693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630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5"/>
            <a:ext cx="6806564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76629" y="934894"/>
            <a:ext cx="260921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ISO 27</a:t>
            </a:r>
            <a:r>
              <a:rPr sz="2000" b="1" spc="-15" dirty="0">
                <a:latin typeface="Times New Roman"/>
                <a:cs typeface="Times New Roman"/>
              </a:rPr>
              <a:t>0</a:t>
            </a:r>
            <a:r>
              <a:rPr sz="2000" b="1" dirty="0">
                <a:latin typeface="Times New Roman"/>
                <a:cs typeface="Times New Roman"/>
              </a:rPr>
              <a:t>01 </a:t>
            </a:r>
            <a:r>
              <a:rPr sz="2000" b="1" spc="5" dirty="0">
                <a:latin typeface="Times New Roman"/>
                <a:cs typeface="Times New Roman"/>
              </a:rPr>
              <a:t>C</a:t>
            </a:r>
            <a:r>
              <a:rPr sz="2000" b="1" spc="-15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rtific</a:t>
            </a:r>
            <a:r>
              <a:rPr sz="2000" b="1" spc="-10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tion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15" y="1758210"/>
            <a:ext cx="5759450" cy="801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8255" algn="just">
              <a:lnSpc>
                <a:spcPct val="103400"/>
              </a:lnSpc>
            </a:pPr>
            <a:r>
              <a:rPr sz="1400" dirty="0">
                <a:latin typeface="Times New Roman"/>
                <a:cs typeface="Times New Roman"/>
              </a:rPr>
              <a:t>ISO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70</a:t>
            </a:r>
            <a:r>
              <a:rPr sz="1400" dirty="0">
                <a:latin typeface="Times New Roman"/>
                <a:cs typeface="Times New Roman"/>
              </a:rPr>
              <a:t>01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-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hma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k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ma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ec</a:t>
            </a:r>
            <a:r>
              <a:rPr sz="1400" spc="-5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y man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ge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(ISMS).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od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spc="-75" dirty="0">
                <a:latin typeface="Times New Roman"/>
                <a:cs typeface="Times New Roman"/>
              </a:rPr>
              <a:t>’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e,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here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ber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hre</a:t>
            </a:r>
            <a:r>
              <a:rPr sz="1400" spc="-10" dirty="0">
                <a:latin typeface="Times New Roman"/>
                <a:cs typeface="Times New Roman"/>
              </a:rPr>
              <a:t>at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 brea</a:t>
            </a:r>
            <a:r>
              <a:rPr sz="1400" spc="-1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s,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ma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k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arm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ra</a:t>
            </a:r>
            <a:r>
              <a:rPr sz="1400" spc="5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e,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0" dirty="0">
                <a:latin typeface="Times New Roman"/>
                <a:cs typeface="Times New Roman"/>
              </a:rPr>
              <a:t>00</a:t>
            </a:r>
            <a:r>
              <a:rPr sz="1400" dirty="0">
                <a:latin typeface="Times New Roman"/>
                <a:cs typeface="Times New Roman"/>
              </a:rPr>
              <a:t>1 pr</a:t>
            </a:r>
            <a:r>
              <a:rPr sz="1400" spc="-10" dirty="0">
                <a:latin typeface="Times New Roman"/>
                <a:cs typeface="Times New Roman"/>
              </a:rPr>
              <a:t>ov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es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za</a:t>
            </a:r>
            <a:r>
              <a:rPr sz="1400" spc="-10" dirty="0">
                <a:latin typeface="Times New Roman"/>
                <a:cs typeface="Times New Roman"/>
              </a:rPr>
              <a:t>tio</a:t>
            </a:r>
            <a:r>
              <a:rPr sz="1400" dirty="0">
                <a:latin typeface="Times New Roman"/>
                <a:cs typeface="Times New Roman"/>
              </a:rPr>
              <a:t>ns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w</a:t>
            </a:r>
            <a:r>
              <a:rPr sz="1400" spc="2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tr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frame</a:t>
            </a:r>
            <a:r>
              <a:rPr sz="1400" spc="-2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ork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ct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0" dirty="0">
                <a:latin typeface="Times New Roman"/>
                <a:cs typeface="Times New Roman"/>
              </a:rPr>
              <a:t>ns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ata, 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ure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iv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k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de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s.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</a:t>
            </a:r>
            <a:r>
              <a:rPr sz="1400" dirty="0">
                <a:latin typeface="Times New Roman"/>
                <a:cs typeface="Times New Roman"/>
              </a:rPr>
              <a:t>is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cer</a:t>
            </a:r>
            <a:r>
              <a:rPr sz="1400" spc="5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fi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 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al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es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om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lt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nal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ion</a:t>
            </a:r>
            <a:r>
              <a:rPr sz="1400" dirty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3400"/>
              </a:lnSpc>
            </a:pP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at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le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al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 </a:t>
            </a:r>
            <a:r>
              <a:rPr sz="1400" spc="-15" dirty="0">
                <a:latin typeface="Times New Roman"/>
                <a:cs typeface="Times New Roman"/>
              </a:rPr>
              <a:t> 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mer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a,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nc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al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s, 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ll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al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-10" dirty="0">
                <a:latin typeface="Times New Roman"/>
                <a:cs typeface="Times New Roman"/>
              </a:rPr>
              <a:t>il</a:t>
            </a:r>
            <a:r>
              <a:rPr sz="1400" dirty="0">
                <a:latin typeface="Times New Roman"/>
                <a:cs typeface="Times New Roman"/>
              </a:rPr>
              <a:t>s.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le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ng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70</a:t>
            </a:r>
            <a:r>
              <a:rPr sz="1400" dirty="0">
                <a:latin typeface="Times New Roman"/>
                <a:cs typeface="Times New Roman"/>
              </a:rPr>
              <a:t>01, c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ot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nl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saf</a:t>
            </a:r>
            <a:r>
              <a:rPr sz="1400" spc="-10" dirty="0">
                <a:latin typeface="Times New Roman"/>
                <a:cs typeface="Times New Roman"/>
              </a:rPr>
              <a:t>eg</a:t>
            </a:r>
            <a:r>
              <a:rPr sz="1400" dirty="0">
                <a:latin typeface="Times New Roman"/>
                <a:cs typeface="Times New Roman"/>
              </a:rPr>
              <a:t>ua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ir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data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t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o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0" dirty="0">
                <a:latin typeface="Times New Roman"/>
                <a:cs typeface="Times New Roman"/>
              </a:rPr>
              <a:t>si</a:t>
            </a:r>
            <a:r>
              <a:rPr sz="1400" dirty="0">
                <a:latin typeface="Times New Roman"/>
                <a:cs typeface="Times New Roman"/>
              </a:rPr>
              <a:t>li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e, c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nce,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li</a:t>
            </a:r>
            <a:r>
              <a:rPr sz="1400" dirty="0">
                <a:latin typeface="Times New Roman"/>
                <a:cs typeface="Times New Roman"/>
              </a:rPr>
              <a:t>ty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ar</a:t>
            </a:r>
            <a:r>
              <a:rPr sz="1400" spc="5" dirty="0">
                <a:latin typeface="Times New Roman"/>
                <a:cs typeface="Times New Roman"/>
              </a:rPr>
              <a:t>k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la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e.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3400"/>
              </a:lnSpc>
              <a:spcBef>
                <a:spcPts val="795"/>
              </a:spcBef>
            </a:pP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27</a:t>
            </a:r>
            <a:r>
              <a:rPr sz="1400" spc="-10" dirty="0">
                <a:latin typeface="Times New Roman"/>
                <a:cs typeface="Times New Roman"/>
              </a:rPr>
              <a:t>00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as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-10" dirty="0">
                <a:latin typeface="Times New Roman"/>
                <a:cs typeface="Times New Roman"/>
              </a:rPr>
              <a:t>lo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 St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(IS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)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ol</a:t>
            </a:r>
            <a:r>
              <a:rPr sz="1400" dirty="0">
                <a:latin typeface="Times New Roman"/>
                <a:cs typeface="Times New Roman"/>
              </a:rPr>
              <a:t>la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wi</a:t>
            </a:r>
            <a:r>
              <a:rPr sz="1400" dirty="0">
                <a:latin typeface="Times New Roman"/>
                <a:cs typeface="Times New Roman"/>
              </a:rPr>
              <a:t>th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lec</a:t>
            </a:r>
            <a:r>
              <a:rPr sz="1400" spc="5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2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Com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C).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It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e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ch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na</a:t>
            </a:r>
            <a:r>
              <a:rPr sz="1400" spc="-10" dirty="0">
                <a:latin typeface="Times New Roman"/>
                <a:cs typeface="Times New Roman"/>
              </a:rPr>
              <a:t>gin</a:t>
            </a:r>
            <a:r>
              <a:rPr sz="1400" dirty="0">
                <a:latin typeface="Times New Roman"/>
                <a:cs typeface="Times New Roman"/>
              </a:rPr>
              <a:t>g in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ri</a:t>
            </a:r>
            <a:r>
              <a:rPr sz="1400" spc="-10" dirty="0">
                <a:latin typeface="Times New Roman"/>
                <a:cs typeface="Times New Roman"/>
              </a:rPr>
              <a:t>sk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ug</a:t>
            </a:r>
            <a:r>
              <a:rPr sz="1400" dirty="0">
                <a:latin typeface="Times New Roman"/>
                <a:cs typeface="Times New Roman"/>
              </a:rPr>
              <a:t>h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5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nt</a:t>
            </a:r>
            <a:r>
              <a:rPr sz="1400" dirty="0">
                <a:latin typeface="Times New Roman"/>
                <a:cs typeface="Times New Roman"/>
              </a:rPr>
              <a:t>ive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tr</a:t>
            </a:r>
            <a:r>
              <a:rPr sz="1400" spc="-10" dirty="0">
                <a:latin typeface="Times New Roman"/>
                <a:cs typeface="Times New Roman"/>
              </a:rPr>
              <a:t>ol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inu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ng, 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ng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ng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mp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ov</a:t>
            </a:r>
            <a:r>
              <a:rPr sz="1400" dirty="0">
                <a:latin typeface="Times New Roman"/>
                <a:cs typeface="Times New Roman"/>
              </a:rPr>
              <a:t>eme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t.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10" dirty="0">
                <a:latin typeface="Times New Roman"/>
                <a:cs typeface="Times New Roman"/>
              </a:rPr>
              <a:t>lp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po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v</a:t>
            </a:r>
            <a:r>
              <a:rPr sz="1400" spc="-10" dirty="0">
                <a:latin typeface="Times New Roman"/>
                <a:cs typeface="Times New Roman"/>
              </a:rPr>
              <a:t>ul</a:t>
            </a:r>
            <a:r>
              <a:rPr sz="1400" dirty="0">
                <a:latin typeface="Times New Roman"/>
                <a:cs typeface="Times New Roman"/>
              </a:rPr>
              <a:t>ner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0" dirty="0">
                <a:latin typeface="Times New Roman"/>
                <a:cs typeface="Times New Roman"/>
              </a:rPr>
              <a:t>il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ys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k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iho</a:t>
            </a:r>
            <a:r>
              <a:rPr sz="1400" dirty="0">
                <a:latin typeface="Times New Roman"/>
                <a:cs typeface="Times New Roman"/>
              </a:rPr>
              <a:t>od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mp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ct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f 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hre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ts,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res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3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ga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hem.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ike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 react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ve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y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ea</a:t>
            </a:r>
            <a:r>
              <a:rPr sz="1400" spc="-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s,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tes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ac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ive,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spc="50" dirty="0">
                <a:latin typeface="Times New Roman"/>
                <a:cs typeface="Times New Roman"/>
              </a:rPr>
              <a:t>k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 man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ge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em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at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es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spc="25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erm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ata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on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nu</a:t>
            </a:r>
            <a:r>
              <a:rPr sz="1400" dirty="0">
                <a:latin typeface="Times New Roman"/>
                <a:cs typeface="Times New Roman"/>
              </a:rPr>
              <a:t>it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  <a:spcBef>
                <a:spcPts val="805"/>
              </a:spcBef>
            </a:pP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ne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  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y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gt</a:t>
            </a:r>
            <a:r>
              <a:rPr sz="1400" dirty="0">
                <a:latin typeface="Times New Roman"/>
                <a:cs typeface="Times New Roman"/>
              </a:rPr>
              <a:t>hs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f   ISO 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0" dirty="0">
                <a:latin typeface="Times New Roman"/>
                <a:cs typeface="Times New Roman"/>
              </a:rPr>
              <a:t>00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cus  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on c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15" dirty="0">
                <a:latin typeface="Times New Roman"/>
                <a:cs typeface="Times New Roman"/>
              </a:rPr>
              <a:t>f</a:t>
            </a:r>
            <a:r>
              <a:rPr sz="1400" b="1" dirty="0">
                <a:latin typeface="Times New Roman"/>
                <a:cs typeface="Times New Roman"/>
              </a:rPr>
              <a:t>iden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0" dirty="0">
                <a:latin typeface="Times New Roman"/>
                <a:cs typeface="Times New Roman"/>
              </a:rPr>
              <a:t>l</a:t>
            </a:r>
            <a:r>
              <a:rPr sz="1400" b="1" dirty="0">
                <a:latin typeface="Times New Roman"/>
                <a:cs typeface="Times New Roman"/>
              </a:rPr>
              <a:t>it</a:t>
            </a:r>
            <a:r>
              <a:rPr sz="1400" b="1" spc="-80" dirty="0">
                <a:latin typeface="Times New Roman"/>
                <a:cs typeface="Times New Roman"/>
              </a:rPr>
              <a:t>y</a:t>
            </a:r>
            <a:r>
              <a:rPr sz="1400" b="1" dirty="0">
                <a:latin typeface="Times New Roman"/>
                <a:cs typeface="Times New Roman"/>
              </a:rPr>
              <a:t>,</a:t>
            </a:r>
            <a:r>
              <a:rPr sz="1400" b="1" spc="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nt</a:t>
            </a:r>
            <a:r>
              <a:rPr sz="1400" b="1" spc="-15" dirty="0">
                <a:latin typeface="Times New Roman"/>
                <a:cs typeface="Times New Roman"/>
              </a:rPr>
              <a:t>e</a:t>
            </a:r>
            <a:r>
              <a:rPr sz="1400" b="1" spc="-10" dirty="0">
                <a:latin typeface="Times New Roman"/>
                <a:cs typeface="Times New Roman"/>
              </a:rPr>
              <a:t>g</a:t>
            </a:r>
            <a:r>
              <a:rPr sz="1400" b="1" dirty="0">
                <a:latin typeface="Times New Roman"/>
                <a:cs typeface="Times New Roman"/>
              </a:rPr>
              <a:t>rit</a:t>
            </a:r>
            <a:r>
              <a:rPr sz="1400" b="1" spc="-80" dirty="0">
                <a:latin typeface="Times New Roman"/>
                <a:cs typeface="Times New Roman"/>
              </a:rPr>
              <a:t>y</a:t>
            </a:r>
            <a:r>
              <a:rPr sz="1400" b="1" dirty="0">
                <a:latin typeface="Times New Roman"/>
                <a:cs typeface="Times New Roman"/>
              </a:rPr>
              <a:t>,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and</a:t>
            </a:r>
            <a:r>
              <a:rPr sz="1400" b="1" spc="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0" dirty="0">
                <a:latin typeface="Times New Roman"/>
                <a:cs typeface="Times New Roman"/>
              </a:rPr>
              <a:t>v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0" dirty="0">
                <a:latin typeface="Times New Roman"/>
                <a:cs typeface="Times New Roman"/>
              </a:rPr>
              <a:t>il</a:t>
            </a:r>
            <a:r>
              <a:rPr sz="1400" b="1" dirty="0">
                <a:latin typeface="Times New Roman"/>
                <a:cs typeface="Times New Roman"/>
              </a:rPr>
              <a:t>ab</a:t>
            </a:r>
            <a:r>
              <a:rPr sz="1400" b="1" spc="-10" dirty="0">
                <a:latin typeface="Times New Roman"/>
                <a:cs typeface="Times New Roman"/>
              </a:rPr>
              <a:t>il</a:t>
            </a:r>
            <a:r>
              <a:rPr sz="1400" b="1" dirty="0">
                <a:latin typeface="Times New Roman"/>
                <a:cs typeface="Times New Roman"/>
              </a:rPr>
              <a:t>ity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ten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refe</a:t>
            </a:r>
            <a:r>
              <a:rPr sz="1400" spc="-10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red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CIA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tri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d of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nf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es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ata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acc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bl</a:t>
            </a:r>
            <a:r>
              <a:rPr sz="1400" dirty="0">
                <a:latin typeface="Times New Roman"/>
                <a:cs typeface="Times New Roman"/>
              </a:rPr>
              <a:t>e o</a:t>
            </a:r>
            <a:r>
              <a:rPr sz="1400" spc="-10" dirty="0">
                <a:latin typeface="Times New Roman"/>
                <a:cs typeface="Times New Roman"/>
              </a:rPr>
              <a:t>nl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ut</a:t>
            </a:r>
            <a:r>
              <a:rPr sz="1400" dirty="0">
                <a:latin typeface="Times New Roman"/>
                <a:cs typeface="Times New Roman"/>
              </a:rPr>
              <a:t>ho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id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ls,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gr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ac</a:t>
            </a:r>
            <a:r>
              <a:rPr sz="1400" spc="-1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 u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ter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d,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va</a:t>
            </a:r>
            <a:r>
              <a:rPr sz="1400" spc="-10" dirty="0">
                <a:latin typeface="Times New Roman"/>
                <a:cs typeface="Times New Roman"/>
              </a:rPr>
              <a:t>il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b</a:t>
            </a:r>
            <a:r>
              <a:rPr sz="1400" spc="-10" dirty="0">
                <a:latin typeface="Times New Roman"/>
                <a:cs typeface="Times New Roman"/>
              </a:rPr>
              <a:t>il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uar</a:t>
            </a:r>
            <a:r>
              <a:rPr sz="1400" spc="-10" dirty="0">
                <a:latin typeface="Times New Roman"/>
                <a:cs typeface="Times New Roman"/>
              </a:rPr>
              <a:t>an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</a:t>
            </a:r>
            <a:r>
              <a:rPr sz="1400" dirty="0">
                <a:latin typeface="Times New Roman"/>
                <a:cs typeface="Times New Roman"/>
              </a:rPr>
              <a:t>at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spc="2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ms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-5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rema</a:t>
            </a:r>
            <a:r>
              <a:rPr sz="1400" spc="-5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acc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si</a:t>
            </a:r>
            <a:r>
              <a:rPr sz="1400" dirty="0">
                <a:latin typeface="Times New Roman"/>
                <a:cs typeface="Times New Roman"/>
              </a:rPr>
              <a:t>ble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wh</a:t>
            </a:r>
            <a:r>
              <a:rPr sz="1400" dirty="0">
                <a:latin typeface="Times New Roman"/>
                <a:cs typeface="Times New Roman"/>
              </a:rPr>
              <a:t>en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ne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d.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ci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orm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ou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re d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ng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acc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ss,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 ta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tem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do</a:t>
            </a:r>
            <a:r>
              <a:rPr sz="1400" spc="-2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ime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fe</a:t>
            </a:r>
            <a:r>
              <a:rPr sz="1400" spc="-1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si</a:t>
            </a:r>
            <a:r>
              <a:rPr sz="1400" dirty="0">
                <a:latin typeface="Times New Roman"/>
                <a:cs typeface="Times New Roman"/>
              </a:rPr>
              <a:t>ne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95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299"/>
              </a:lnSpc>
              <a:spcBef>
                <a:spcPts val="810"/>
              </a:spcBef>
            </a:pPr>
            <a:r>
              <a:rPr sz="1400" dirty="0">
                <a:latin typeface="Times New Roman"/>
                <a:cs typeface="Times New Roman"/>
              </a:rPr>
              <a:t>ISO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fi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ps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ns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c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15" dirty="0">
                <a:latin typeface="Times New Roman"/>
                <a:cs typeface="Times New Roman"/>
              </a:rPr>
              <a:t>p</a:t>
            </a:r>
            <a:r>
              <a:rPr sz="1400" b="1" dirty="0">
                <a:latin typeface="Times New Roman"/>
                <a:cs typeface="Times New Roman"/>
              </a:rPr>
              <a:t>ly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w</a:t>
            </a:r>
            <a:r>
              <a:rPr sz="1400" b="1" dirty="0">
                <a:latin typeface="Times New Roman"/>
                <a:cs typeface="Times New Roman"/>
              </a:rPr>
              <a:t>ith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l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10" dirty="0">
                <a:latin typeface="Times New Roman"/>
                <a:cs typeface="Times New Roman"/>
              </a:rPr>
              <a:t>g</a:t>
            </a:r>
            <a:r>
              <a:rPr sz="1400" b="1" dirty="0">
                <a:latin typeface="Times New Roman"/>
                <a:cs typeface="Times New Roman"/>
              </a:rPr>
              <a:t>al,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r</a:t>
            </a:r>
            <a:r>
              <a:rPr sz="1400" b="1" spc="-1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g</a:t>
            </a:r>
            <a:r>
              <a:rPr sz="1400" b="1" spc="-15" dirty="0">
                <a:latin typeface="Times New Roman"/>
                <a:cs typeface="Times New Roman"/>
              </a:rPr>
              <a:t>u</a:t>
            </a:r>
            <a:r>
              <a:rPr sz="1400" b="1" dirty="0">
                <a:latin typeface="Times New Roman"/>
                <a:cs typeface="Times New Roman"/>
              </a:rPr>
              <a:t>la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or</a:t>
            </a:r>
            <a:r>
              <a:rPr sz="1400" b="1" spc="-80" dirty="0">
                <a:latin typeface="Times New Roman"/>
                <a:cs typeface="Times New Roman"/>
              </a:rPr>
              <a:t>y</a:t>
            </a:r>
            <a:r>
              <a:rPr sz="1400" b="1" dirty="0">
                <a:latin typeface="Times New Roman"/>
                <a:cs typeface="Times New Roman"/>
              </a:rPr>
              <a:t>, and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5" dirty="0">
                <a:latin typeface="Times New Roman"/>
                <a:cs typeface="Times New Roman"/>
              </a:rPr>
              <a:t>a</a:t>
            </a:r>
            <a:r>
              <a:rPr sz="1400" b="1" spc="-15" dirty="0">
                <a:latin typeface="Times New Roman"/>
                <a:cs typeface="Times New Roman"/>
              </a:rPr>
              <a:t>c</a:t>
            </a:r>
            <a:r>
              <a:rPr sz="1400" b="1" dirty="0">
                <a:latin typeface="Times New Roman"/>
                <a:cs typeface="Times New Roman"/>
              </a:rPr>
              <a:t>tu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l</a:t>
            </a:r>
            <a:r>
              <a:rPr sz="1400" b="1" spc="7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15" dirty="0">
                <a:latin typeface="Times New Roman"/>
                <a:cs typeface="Times New Roman"/>
              </a:rPr>
              <a:t>q</a:t>
            </a:r>
            <a:r>
              <a:rPr sz="1400" b="1" dirty="0">
                <a:latin typeface="Times New Roman"/>
                <a:cs typeface="Times New Roman"/>
              </a:rPr>
              <a:t>ui</a:t>
            </a:r>
            <a:r>
              <a:rPr sz="1400" b="1" spc="-2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5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1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1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ny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du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ul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ion</a:t>
            </a:r>
            <a:r>
              <a:rPr sz="1400" dirty="0">
                <a:latin typeface="Times New Roman"/>
                <a:cs typeface="Times New Roman"/>
              </a:rPr>
              <a:t>s su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EU</a:t>
            </a:r>
            <a:r>
              <a:rPr sz="1400" spc="-75" dirty="0">
                <a:latin typeface="Times New Roman"/>
                <a:cs typeface="Times New Roman"/>
              </a:rPr>
              <a:t>’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ner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ata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ec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Reg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GD</a:t>
            </a:r>
            <a:r>
              <a:rPr sz="1400" dirty="0">
                <a:latin typeface="Times New Roman"/>
                <a:cs typeface="Times New Roman"/>
              </a:rPr>
              <a:t>PR),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75" dirty="0">
                <a:latin typeface="Times New Roman"/>
                <a:cs typeface="Times New Roman"/>
              </a:rPr>
              <a:t>’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Di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Per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al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ct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spc="-135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),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ic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framew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k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k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35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care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15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SS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q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ire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op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 in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ty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pra</a:t>
            </a:r>
            <a:r>
              <a:rPr sz="1400" spc="-1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0" dirty="0">
                <a:latin typeface="Times New Roman"/>
                <a:cs typeface="Times New Roman"/>
              </a:rPr>
              <a:t>00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pro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es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ccept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stru</a:t>
            </a:r>
            <a:r>
              <a:rPr sz="1400" spc="-10" dirty="0">
                <a:latin typeface="Times New Roman"/>
                <a:cs typeface="Times New Roman"/>
              </a:rPr>
              <a:t>ct</a:t>
            </a:r>
            <a:r>
              <a:rPr sz="1400" dirty="0">
                <a:latin typeface="Times New Roman"/>
                <a:cs typeface="Times New Roman"/>
              </a:rPr>
              <a:t>ure th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10" dirty="0">
                <a:latin typeface="Times New Roman"/>
                <a:cs typeface="Times New Roman"/>
              </a:rPr>
              <a:t>lp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bu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meet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ns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ate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cc</a:t>
            </a:r>
            <a:r>
              <a:rPr sz="1400" spc="-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0" dirty="0">
                <a:latin typeface="Times New Roman"/>
                <a:cs typeface="Times New Roman"/>
              </a:rPr>
              <a:t>il</a:t>
            </a:r>
            <a:r>
              <a:rPr sz="1400" dirty="0">
                <a:latin typeface="Times New Roman"/>
                <a:cs typeface="Times New Roman"/>
              </a:rPr>
              <a:t>it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02018" y="9275544"/>
            <a:ext cx="575246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ems,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ng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0" dirty="0">
                <a:latin typeface="Times New Roman"/>
                <a:cs typeface="Times New Roman"/>
              </a:rPr>
              <a:t>fi</a:t>
            </a:r>
            <a:r>
              <a:rPr sz="1400" dirty="0">
                <a:latin typeface="Times New Roman"/>
                <a:cs typeface="Times New Roman"/>
              </a:rPr>
              <a:t>nem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nt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oc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es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s.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10" y="924328"/>
            <a:ext cx="5760085" cy="8334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160" algn="just">
              <a:lnSpc>
                <a:spcPct val="103600"/>
              </a:lnSpc>
            </a:pP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5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uc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sk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2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ce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s,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al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sp</a:t>
            </a:r>
            <a:r>
              <a:rPr sz="1400" dirty="0">
                <a:latin typeface="Times New Roman"/>
                <a:cs typeface="Times New Roman"/>
              </a:rPr>
              <a:t>ut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s,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dam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ge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ul</a:t>
            </a:r>
            <a:r>
              <a:rPr sz="1400" dirty="0">
                <a:latin typeface="Times New Roman"/>
                <a:cs typeface="Times New Roman"/>
              </a:rPr>
              <a:t>t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fr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ta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eaches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0" dirty="0">
                <a:latin typeface="Times New Roman"/>
                <a:cs typeface="Times New Roman"/>
              </a:rPr>
              <a:t>ns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2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e in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3400"/>
              </a:lnSpc>
              <a:spcBef>
                <a:spcPts val="795"/>
              </a:spcBef>
            </a:pP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er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j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ge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01  Cer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en</a:t>
            </a:r>
            <a:r>
              <a:rPr sz="1400" b="1" spc="-15" dirty="0">
                <a:latin typeface="Times New Roman"/>
                <a:cs typeface="Times New Roman"/>
              </a:rPr>
              <a:t>h</a:t>
            </a:r>
            <a:r>
              <a:rPr sz="1400" b="1" dirty="0">
                <a:latin typeface="Times New Roman"/>
                <a:cs typeface="Times New Roman"/>
              </a:rPr>
              <a:t>anced 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b</a:t>
            </a:r>
            <a:r>
              <a:rPr sz="1400" b="1" dirty="0">
                <a:latin typeface="Times New Roman"/>
                <a:cs typeface="Times New Roman"/>
              </a:rPr>
              <a:t>u</a:t>
            </a:r>
            <a:r>
              <a:rPr sz="1400" b="1" spc="-10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in</a:t>
            </a:r>
            <a:r>
              <a:rPr sz="1400" b="1" spc="-15" dirty="0">
                <a:latin typeface="Times New Roman"/>
                <a:cs typeface="Times New Roman"/>
              </a:rPr>
              <a:t>e</a:t>
            </a:r>
            <a:r>
              <a:rPr sz="1400" b="1" spc="-10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s </a:t>
            </a:r>
            <a:r>
              <a:rPr sz="1400" b="1" spc="-2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epu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at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on</a:t>
            </a:r>
            <a:r>
              <a:rPr sz="1400" b="1" spc="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d</a:t>
            </a:r>
            <a:r>
              <a:rPr sz="1400" b="1" spc="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5" dirty="0">
                <a:latin typeface="Times New Roman"/>
                <a:cs typeface="Times New Roman"/>
              </a:rPr>
              <a:t>k</a:t>
            </a:r>
            <a:r>
              <a:rPr sz="1400" b="1" dirty="0">
                <a:latin typeface="Times New Roman"/>
                <a:cs typeface="Times New Roman"/>
              </a:rPr>
              <a:t>eh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lder</a:t>
            </a:r>
            <a:r>
              <a:rPr sz="1400" b="1" spc="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tr</a:t>
            </a:r>
            <a:r>
              <a:rPr sz="1400" b="1" spc="-15" dirty="0">
                <a:latin typeface="Times New Roman"/>
                <a:cs typeface="Times New Roman"/>
              </a:rPr>
              <a:t>u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15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ncr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ng</a:t>
            </a:r>
            <a:r>
              <a:rPr sz="1400" dirty="0">
                <a:latin typeface="Times New Roman"/>
                <a:cs typeface="Times New Roman"/>
              </a:rPr>
              <a:t>ly e</a:t>
            </a:r>
            <a:r>
              <a:rPr sz="1400" spc="-10" dirty="0">
                <a:latin typeface="Times New Roman"/>
                <a:cs typeface="Times New Roman"/>
              </a:rPr>
              <a:t>x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ve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hat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ir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ata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na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em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nt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ra</a:t>
            </a:r>
            <a:r>
              <a:rPr sz="1400" spc="-1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es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t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h 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y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ds.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ts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ll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pra</a:t>
            </a:r>
            <a:r>
              <a:rPr sz="1400" spc="-1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ces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ec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ng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4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ma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his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ot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y st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st</a:t>
            </a:r>
            <a:r>
              <a:rPr sz="1400" dirty="0">
                <a:latin typeface="Times New Roman"/>
                <a:cs typeface="Times New Roman"/>
              </a:rPr>
              <a:t>omer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t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o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es  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mp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es  </a:t>
            </a:r>
            <a:r>
              <a:rPr sz="1400" spc="-2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 b</a:t>
            </a:r>
            <a:r>
              <a:rPr sz="1400" spc="-10" dirty="0">
                <a:latin typeface="Times New Roman"/>
                <a:cs typeface="Times New Roman"/>
              </a:rPr>
              <a:t>id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ng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ra</a:t>
            </a:r>
            <a:r>
              <a:rPr sz="1400" spc="-1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ts,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la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ly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du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ies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ke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IT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ut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g, e-c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mer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ial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Times New Roman"/>
                <a:cs typeface="Times New Roman"/>
              </a:rPr>
              <a:t>no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nm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-5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3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 now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q</a:t>
            </a:r>
            <a:r>
              <a:rPr sz="1400" dirty="0">
                <a:latin typeface="Times New Roman"/>
                <a:cs typeface="Times New Roman"/>
              </a:rPr>
              <a:t>ui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 ISO</a:t>
            </a:r>
            <a:r>
              <a:rPr sz="1400" spc="-10" dirty="0">
                <a:latin typeface="Times New Roman"/>
                <a:cs typeface="Times New Roman"/>
              </a:rPr>
              <a:t> 2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01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 a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pre</a:t>
            </a:r>
            <a:r>
              <a:rPr sz="1400" spc="-10" dirty="0">
                <a:latin typeface="Times New Roman"/>
                <a:cs typeface="Times New Roman"/>
              </a:rPr>
              <a:t>co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-10" dirty="0">
                <a:latin typeface="Times New Roman"/>
                <a:cs typeface="Times New Roman"/>
              </a:rPr>
              <a:t>nd</a:t>
            </a:r>
            <a:r>
              <a:rPr sz="1400" dirty="0">
                <a:latin typeface="Times New Roman"/>
                <a:cs typeface="Times New Roman"/>
              </a:rPr>
              <a:t>or s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le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  <a:spcBef>
                <a:spcPts val="805"/>
              </a:spcBef>
            </a:pP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-10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fi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wit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1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f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5" dirty="0">
                <a:latin typeface="Times New Roman"/>
                <a:cs typeface="Times New Roman"/>
              </a:rPr>
              <a:t>m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on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secu</a:t>
            </a:r>
            <a:r>
              <a:rPr sz="1400" b="1" spc="-1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y</a:t>
            </a:r>
            <a:r>
              <a:rPr sz="1400" b="1" spc="3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isk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ss</a:t>
            </a:r>
            <a:r>
              <a:rPr sz="1400" b="1" spc="-15" dirty="0">
                <a:latin typeface="Times New Roman"/>
                <a:cs typeface="Times New Roman"/>
              </a:rPr>
              <a:t>e</a:t>
            </a:r>
            <a:r>
              <a:rPr sz="1400" b="1" spc="-10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en</a:t>
            </a:r>
            <a:r>
              <a:rPr sz="1400" b="1" spc="2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here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nt</a:t>
            </a:r>
            <a:r>
              <a:rPr sz="1400" dirty="0">
                <a:latin typeface="Times New Roman"/>
                <a:cs typeface="Times New Roman"/>
              </a:rPr>
              <a:t>ifi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nt</a:t>
            </a:r>
            <a:r>
              <a:rPr sz="1400" dirty="0">
                <a:latin typeface="Times New Roman"/>
                <a:cs typeface="Times New Roman"/>
              </a:rPr>
              <a:t>ial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ma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 s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ems.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Thi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lud</a:t>
            </a:r>
            <a:r>
              <a:rPr sz="1400" dirty="0">
                <a:latin typeface="Times New Roman"/>
                <a:cs typeface="Times New Roman"/>
              </a:rPr>
              <a:t>es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x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k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ike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be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k</a:t>
            </a:r>
            <a:r>
              <a:rPr sz="1400" dirty="0">
                <a:latin typeface="Times New Roman"/>
                <a:cs typeface="Times New Roman"/>
              </a:rPr>
              <a:t>s,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mal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re,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sh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g,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 ra</a:t>
            </a:r>
            <a:r>
              <a:rPr sz="1400" spc="-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are, 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ell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ri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ks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um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err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60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 mi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ns,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2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su</a:t>
            </a:r>
            <a:r>
              <a:rPr sz="1400" dirty="0">
                <a:latin typeface="Times New Roman"/>
                <a:cs typeface="Times New Roman"/>
              </a:rPr>
              <a:t>se.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nce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 risks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re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-10" dirty="0">
                <a:latin typeface="Times New Roman"/>
                <a:cs typeface="Times New Roman"/>
              </a:rPr>
              <a:t>lo</a:t>
            </a:r>
            <a:r>
              <a:rPr sz="1400" dirty="0">
                <a:latin typeface="Times New Roman"/>
                <a:cs typeface="Times New Roman"/>
              </a:rPr>
              <a:t>ps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sk 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3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ent 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r>
              <a:rPr sz="1400" b="1" spc="-10" dirty="0">
                <a:latin typeface="Times New Roman"/>
                <a:cs typeface="Times New Roman"/>
              </a:rPr>
              <a:t>l</a:t>
            </a:r>
            <a:r>
              <a:rPr sz="1400" b="1" dirty="0">
                <a:latin typeface="Times New Roman"/>
                <a:cs typeface="Times New Roman"/>
              </a:rPr>
              <a:t>an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ai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ed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tra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ut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ng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tr</a:t>
            </a:r>
            <a:r>
              <a:rPr sz="1400" spc="-10" dirty="0">
                <a:latin typeface="Times New Roman"/>
                <a:cs typeface="Times New Roman"/>
              </a:rPr>
              <a:t>ol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2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mea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mi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ga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eli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ate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ch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k.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27</a:t>
            </a:r>
            <a:r>
              <a:rPr sz="1400" spc="-10" dirty="0">
                <a:latin typeface="Times New Roman"/>
                <a:cs typeface="Times New Roman"/>
              </a:rPr>
              <a:t>00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An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x (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x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)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st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9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sec</a:t>
            </a:r>
            <a:r>
              <a:rPr sz="1400" spc="5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nc</a:t>
            </a:r>
            <a:r>
              <a:rPr sz="1400" spc="-10" dirty="0">
                <a:latin typeface="Times New Roman"/>
                <a:cs typeface="Times New Roman"/>
              </a:rPr>
              <a:t>lu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acc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ss 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l,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Times New Roman"/>
                <a:cs typeface="Times New Roman"/>
              </a:rPr>
              <a:t>ys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nt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3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me</a:t>
            </a:r>
            <a:r>
              <a:rPr sz="1400" spc="-10" dirty="0">
                <a:latin typeface="Times New Roman"/>
                <a:cs typeface="Times New Roman"/>
              </a:rPr>
              <a:t>nt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s can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ed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sed</a:t>
            </a:r>
            <a:r>
              <a:rPr sz="1400" spc="-10" dirty="0">
                <a:latin typeface="Times New Roman"/>
                <a:cs typeface="Times New Roman"/>
              </a:rPr>
              <a:t> 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spc="-85" dirty="0">
                <a:latin typeface="Times New Roman"/>
                <a:cs typeface="Times New Roman"/>
              </a:rPr>
              <a:t>’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 ne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sk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te.</a:t>
            </a:r>
            <a:endParaRPr sz="14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3400"/>
              </a:lnSpc>
              <a:spcBef>
                <a:spcPts val="795"/>
              </a:spcBef>
            </a:pP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ea</a:t>
            </a:r>
            <a:r>
              <a:rPr sz="1400" spc="5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hi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it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uc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al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le</a:t>
            </a:r>
            <a:r>
              <a:rPr sz="1400" spc="-15" dirty="0">
                <a:latin typeface="Times New Roman"/>
                <a:cs typeface="Times New Roman"/>
              </a:rPr>
              <a:t>me</a:t>
            </a:r>
            <a:r>
              <a:rPr sz="1400" dirty="0">
                <a:latin typeface="Times New Roman"/>
                <a:cs typeface="Times New Roman"/>
              </a:rPr>
              <a:t>nt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27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im</a:t>
            </a:r>
            <a:r>
              <a:rPr sz="1400" spc="-10" dirty="0">
                <a:latin typeface="Times New Roman"/>
                <a:cs typeface="Times New Roman"/>
              </a:rPr>
              <a:t>pl</a:t>
            </a:r>
            <a:r>
              <a:rPr sz="1400" dirty="0">
                <a:latin typeface="Times New Roman"/>
                <a:cs typeface="Times New Roman"/>
              </a:rPr>
              <a:t>eme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5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p man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ge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oc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0" dirty="0">
                <a:latin typeface="Times New Roman"/>
                <a:cs typeface="Times New Roman"/>
              </a:rPr>
              <a:t>so</a:t>
            </a:r>
            <a:r>
              <a:rPr sz="1400" dirty="0">
                <a:latin typeface="Times New Roman"/>
                <a:cs typeface="Times New Roman"/>
              </a:rPr>
              <a:t>urc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sh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mo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lt</a:t>
            </a:r>
            <a:r>
              <a:rPr sz="1400" dirty="0">
                <a:latin typeface="Times New Roman"/>
                <a:cs typeface="Times New Roman"/>
              </a:rPr>
              <a:t>ure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f 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ar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ss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cr</a:t>
            </a:r>
            <a:r>
              <a:rPr sz="1400" spc="-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ss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on.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lo</a:t>
            </a:r>
            <a:r>
              <a:rPr sz="1400" dirty="0">
                <a:latin typeface="Times New Roman"/>
                <a:cs typeface="Times New Roman"/>
              </a:rPr>
              <a:t>yee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ng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 a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are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og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pl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al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ole,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hu</a:t>
            </a:r>
            <a:r>
              <a:rPr sz="1400" dirty="0">
                <a:latin typeface="Times New Roman"/>
                <a:cs typeface="Times New Roman"/>
              </a:rPr>
              <a:t>man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en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ke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k in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ma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mp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nce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ol</a:t>
            </a:r>
            <a:r>
              <a:rPr sz="1400" dirty="0">
                <a:latin typeface="Times New Roman"/>
                <a:cs typeface="Times New Roman"/>
              </a:rPr>
              <a:t>lo</a:t>
            </a:r>
            <a:r>
              <a:rPr sz="1400" spc="-2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 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ot</a:t>
            </a:r>
            <a:r>
              <a:rPr sz="1400" dirty="0">
                <a:latin typeface="Times New Roman"/>
                <a:cs typeface="Times New Roman"/>
              </a:rPr>
              <a:t>oc</a:t>
            </a:r>
            <a:r>
              <a:rPr sz="1400" spc="-10" dirty="0">
                <a:latin typeface="Times New Roman"/>
                <a:cs typeface="Times New Roman"/>
              </a:rPr>
              <a:t>ol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po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sib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po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usp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us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ac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es pr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pt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ec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ive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po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ib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ps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ize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k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Times New Roman"/>
                <a:cs typeface="Times New Roman"/>
              </a:rPr>
              <a:t>oo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brea</a:t>
            </a:r>
            <a:r>
              <a:rPr sz="1400" spc="-1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2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ca</a:t>
            </a:r>
            <a:r>
              <a:rPr sz="1400" spc="-5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eg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nce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si</a:t>
            </a:r>
            <a:r>
              <a:rPr sz="1400" dirty="0">
                <a:latin typeface="Times New Roman"/>
                <a:cs typeface="Times New Roman"/>
              </a:rPr>
              <a:t>der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s.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3499"/>
              </a:lnSpc>
              <a:spcBef>
                <a:spcPts val="805"/>
              </a:spcBef>
            </a:pP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er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nt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0" dirty="0">
                <a:latin typeface="Times New Roman"/>
                <a:cs typeface="Times New Roman"/>
              </a:rPr>
              <a:t>00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nti</a:t>
            </a:r>
            <a:r>
              <a:rPr sz="1400" b="1" spc="-1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uo</a:t>
            </a:r>
            <a:r>
              <a:rPr sz="1400" b="1" spc="-15" dirty="0">
                <a:latin typeface="Times New Roman"/>
                <a:cs typeface="Times New Roman"/>
              </a:rPr>
              <a:t>u</a:t>
            </a:r>
            <a:r>
              <a:rPr sz="1400" b="1" dirty="0">
                <a:latin typeface="Times New Roman"/>
                <a:cs typeface="Times New Roman"/>
              </a:rPr>
              <a:t>s 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oni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1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1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g 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and i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r>
              <a:rPr sz="1400" b="1" spc="-25" dirty="0">
                <a:latin typeface="Times New Roman"/>
                <a:cs typeface="Times New Roman"/>
              </a:rPr>
              <a:t>r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ve</a:t>
            </a:r>
            <a:r>
              <a:rPr sz="1400" b="1" spc="-5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1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.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nf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rma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y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hre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ts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e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pi</a:t>
            </a:r>
            <a:r>
              <a:rPr sz="1400" dirty="0">
                <a:latin typeface="Times New Roman"/>
                <a:cs typeface="Times New Roman"/>
              </a:rPr>
              <a:t>dl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new v</a:t>
            </a:r>
            <a:r>
              <a:rPr sz="1400" spc="-10" dirty="0">
                <a:latin typeface="Times New Roman"/>
                <a:cs typeface="Times New Roman"/>
              </a:rPr>
              <a:t>ul</a:t>
            </a:r>
            <a:r>
              <a:rPr sz="1400" dirty="0">
                <a:latin typeface="Times New Roman"/>
                <a:cs typeface="Times New Roman"/>
              </a:rPr>
              <a:t>ner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0" dirty="0">
                <a:latin typeface="Times New Roman"/>
                <a:cs typeface="Times New Roman"/>
              </a:rPr>
              <a:t>il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2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5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la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here</a:t>
            </a:r>
            <a:r>
              <a:rPr sz="1400" spc="-10" dirty="0">
                <a:latin typeface="Times New Roman"/>
                <a:cs typeface="Times New Roman"/>
              </a:rPr>
              <a:t>fo</a:t>
            </a:r>
            <a:r>
              <a:rPr sz="1400" dirty="0">
                <a:latin typeface="Times New Roman"/>
                <a:cs typeface="Times New Roman"/>
              </a:rPr>
              <a:t>re,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za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st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5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iew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r ISMS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od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re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ts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ec</a:t>
            </a:r>
            <a:r>
              <a:rPr sz="1400" spc="-10" dirty="0">
                <a:latin typeface="Times New Roman"/>
                <a:cs typeface="Times New Roman"/>
              </a:rPr>
              <a:t>tiv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ss.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nte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ud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s,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ge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 re</a:t>
            </a:r>
            <a:r>
              <a:rPr sz="1400" spc="-5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ie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rf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lu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ns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20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t.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</a:t>
            </a:r>
            <a:r>
              <a:rPr sz="1400" dirty="0">
                <a:latin typeface="Times New Roman"/>
                <a:cs typeface="Times New Roman"/>
              </a:rPr>
              <a:t>e “Pl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ec</a:t>
            </a:r>
            <a:r>
              <a:rPr sz="1400" spc="-5" dirty="0">
                <a:latin typeface="Times New Roman"/>
                <a:cs typeface="Times New Roman"/>
              </a:rPr>
              <a:t>k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”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(P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)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mo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el,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whi</a:t>
            </a:r>
            <a:r>
              <a:rPr sz="1400" dirty="0">
                <a:latin typeface="Times New Roman"/>
                <a:cs typeface="Times New Roman"/>
              </a:rPr>
              <a:t>ch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rms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SO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gem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02010" y="9376129"/>
            <a:ext cx="575373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it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ts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si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om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me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ata,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va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10" y="924328"/>
            <a:ext cx="5760085" cy="8434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2700" algn="just">
              <a:lnSpc>
                <a:spcPct val="103699"/>
              </a:lnSpc>
            </a:pPr>
            <a:r>
              <a:rPr sz="1400" dirty="0">
                <a:latin typeface="Times New Roman"/>
                <a:cs typeface="Times New Roman"/>
              </a:rPr>
              <a:t>th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nt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le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face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eme</a:t>
            </a:r>
            <a:r>
              <a:rPr sz="1400" spc="-2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ber ri</a:t>
            </a:r>
            <a:r>
              <a:rPr sz="1400" spc="-10" dirty="0">
                <a:latin typeface="Times New Roman"/>
                <a:cs typeface="Times New Roman"/>
              </a:rPr>
              <a:t>sk</a:t>
            </a:r>
            <a:r>
              <a:rPr sz="1400" dirty="0">
                <a:latin typeface="Times New Roman"/>
                <a:cs typeface="Times New Roman"/>
              </a:rPr>
              <a:t>s.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3400"/>
              </a:lnSpc>
              <a:spcBef>
                <a:spcPts val="795"/>
              </a:spcBef>
            </a:pPr>
            <a:r>
              <a:rPr sz="1400" dirty="0">
                <a:latin typeface="Times New Roman"/>
                <a:cs typeface="Times New Roman"/>
              </a:rPr>
              <a:t>ISO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27</a:t>
            </a:r>
            <a:r>
              <a:rPr sz="1400" spc="-10" dirty="0">
                <a:latin typeface="Times New Roman"/>
                <a:cs typeface="Times New Roman"/>
              </a:rPr>
              <a:t>00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al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o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s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-10" dirty="0">
                <a:latin typeface="Times New Roman"/>
                <a:cs typeface="Times New Roman"/>
              </a:rPr>
              <a:t>ng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le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f</a:t>
            </a:r>
            <a:r>
              <a:rPr sz="1400" b="1" dirty="0">
                <a:latin typeface="Times New Roman"/>
                <a:cs typeface="Times New Roman"/>
              </a:rPr>
              <a:t>in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nc</a:t>
            </a:r>
            <a:r>
              <a:rPr sz="1400" b="1" spc="-10" dirty="0">
                <a:latin typeface="Times New Roman"/>
                <a:cs typeface="Times New Roman"/>
              </a:rPr>
              <a:t>ia</a:t>
            </a:r>
            <a:r>
              <a:rPr sz="1400" b="1" dirty="0">
                <a:latin typeface="Times New Roman"/>
                <a:cs typeface="Times New Roman"/>
              </a:rPr>
              <a:t>l  </a:t>
            </a:r>
            <a:r>
              <a:rPr sz="1400" b="1" spc="-1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nd  </a:t>
            </a:r>
            <a:r>
              <a:rPr sz="1400" b="1" spc="-1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oper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1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al benef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rea</a:t>
            </a:r>
            <a:r>
              <a:rPr sz="1400" spc="-10" dirty="0">
                <a:latin typeface="Times New Roman"/>
                <a:cs typeface="Times New Roman"/>
              </a:rPr>
              <a:t>ch</a:t>
            </a:r>
            <a:r>
              <a:rPr sz="1400" dirty="0">
                <a:latin typeface="Times New Roman"/>
                <a:cs typeface="Times New Roman"/>
              </a:rPr>
              <a:t>es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es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no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j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y b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ls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5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im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me</a:t>
            </a:r>
            <a:r>
              <a:rPr sz="1400" spc="-10" dirty="0">
                <a:latin typeface="Times New Roman"/>
                <a:cs typeface="Times New Roman"/>
              </a:rPr>
              <a:t>nt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27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1,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re</a:t>
            </a:r>
            <a:r>
              <a:rPr sz="1400" spc="-5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uce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k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ho</a:t>
            </a:r>
            <a:r>
              <a:rPr sz="1400" dirty="0">
                <a:latin typeface="Times New Roman"/>
                <a:cs typeface="Times New Roman"/>
              </a:rPr>
              <a:t>od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su</a:t>
            </a:r>
            <a:r>
              <a:rPr sz="1400" dirty="0">
                <a:latin typeface="Times New Roman"/>
                <a:cs typeface="Times New Roman"/>
              </a:rPr>
              <a:t>ch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t,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wn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 le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al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li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s. 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It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al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o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es 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era</a:t>
            </a:r>
            <a:r>
              <a:rPr sz="1400" spc="-5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ie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cy 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hin</a:t>
            </a:r>
            <a:r>
              <a:rPr sz="1400" dirty="0">
                <a:latin typeface="Times New Roman"/>
                <a:cs typeface="Times New Roman"/>
              </a:rPr>
              <a:t>g st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zed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ty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ns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k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eme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acr</a:t>
            </a:r>
            <a:r>
              <a:rPr sz="1400" spc="-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ss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pa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Mor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ve</a:t>
            </a:r>
            <a:r>
              <a:rPr sz="1400" spc="-60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cer</a:t>
            </a:r>
            <a:r>
              <a:rPr sz="1400" spc="-5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ied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xp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5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nce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sm</a:t>
            </a:r>
            <a:r>
              <a:rPr sz="1400" spc="-10" dirty="0">
                <a:latin typeface="Times New Roman"/>
                <a:cs typeface="Times New Roman"/>
              </a:rPr>
              <a:t>oo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er a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ts,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ea</a:t>
            </a:r>
            <a:r>
              <a:rPr sz="1400" spc="-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ier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li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ce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po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g,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3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ter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su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ms,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ey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 vie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5" dirty="0">
                <a:latin typeface="Times New Roman"/>
                <a:cs typeface="Times New Roman"/>
              </a:rPr>
              <a:t>r-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sk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ul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ors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ure</a:t>
            </a:r>
            <a:r>
              <a:rPr sz="1400" spc="-10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s.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400"/>
              </a:lnSpc>
              <a:spcBef>
                <a:spcPts val="810"/>
              </a:spcBef>
            </a:pPr>
            <a:r>
              <a:rPr sz="1400" dirty="0">
                <a:latin typeface="Times New Roman"/>
                <a:cs typeface="Times New Roman"/>
              </a:rPr>
              <a:t>From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tr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ic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ve,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es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b</a:t>
            </a:r>
            <a:r>
              <a:rPr sz="1400" b="1" spc="-15" dirty="0">
                <a:latin typeface="Times New Roman"/>
                <a:cs typeface="Times New Roman"/>
              </a:rPr>
              <a:t>u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ne</a:t>
            </a:r>
            <a:r>
              <a:rPr sz="1400" b="1" spc="-10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s c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in</a:t>
            </a:r>
            <a:r>
              <a:rPr sz="1400" b="1" spc="-15" dirty="0">
                <a:latin typeface="Times New Roman"/>
                <a:cs typeface="Times New Roman"/>
              </a:rPr>
              <a:t>u</a:t>
            </a:r>
            <a:r>
              <a:rPr sz="1400" b="1" dirty="0">
                <a:latin typeface="Times New Roman"/>
                <a:cs typeface="Times New Roman"/>
              </a:rPr>
              <a:t>ity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and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d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10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0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ter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15" dirty="0">
                <a:latin typeface="Times New Roman"/>
                <a:cs typeface="Times New Roman"/>
              </a:rPr>
              <a:t>c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ve</a:t>
            </a:r>
            <a:r>
              <a:rPr sz="1400" b="1" spc="-1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y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r>
              <a:rPr sz="1400" b="1" spc="-10" dirty="0">
                <a:latin typeface="Times New Roman"/>
                <a:cs typeface="Times New Roman"/>
              </a:rPr>
              <a:t>l</a:t>
            </a:r>
            <a:r>
              <a:rPr sz="1400" b="1" dirty="0">
                <a:latin typeface="Times New Roman"/>
                <a:cs typeface="Times New Roman"/>
              </a:rPr>
              <a:t>an</a:t>
            </a:r>
            <a:r>
              <a:rPr sz="1400" b="1" spc="-1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15" dirty="0">
                <a:latin typeface="Times New Roman"/>
                <a:cs typeface="Times New Roman"/>
              </a:rPr>
              <a:t>n</a:t>
            </a:r>
            <a:r>
              <a:rPr sz="1400" b="1" spc="2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rd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q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es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ns to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al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s,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ua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ot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al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act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s,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is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0" dirty="0">
                <a:latin typeface="Times New Roman"/>
                <a:cs typeface="Times New Roman"/>
              </a:rPr>
              <a:t>co</a:t>
            </a:r>
            <a:r>
              <a:rPr sz="1400" dirty="0">
                <a:latin typeface="Times New Roman"/>
                <a:cs typeface="Times New Roman"/>
              </a:rPr>
              <a:t>ver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k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fr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ts.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f pr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par</a:t>
            </a:r>
            <a:r>
              <a:rPr sz="1400" spc="-10" dirty="0">
                <a:latin typeface="Times New Roman"/>
                <a:cs typeface="Times New Roman"/>
              </a:rPr>
              <a:t>ed</a:t>
            </a:r>
            <a:r>
              <a:rPr sz="1400" dirty="0">
                <a:latin typeface="Times New Roman"/>
                <a:cs typeface="Times New Roman"/>
              </a:rPr>
              <a:t>ne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zes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do</a:t>
            </a:r>
            <a:r>
              <a:rPr sz="1400" spc="-2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ime,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ot</a:t>
            </a:r>
            <a:r>
              <a:rPr sz="1400" spc="-15" dirty="0">
                <a:latin typeface="Times New Roman"/>
                <a:cs typeface="Times New Roman"/>
              </a:rPr>
              <a:t>ec</a:t>
            </a:r>
            <a:r>
              <a:rPr sz="1400" dirty="0">
                <a:latin typeface="Times New Roman"/>
                <a:cs typeface="Times New Roman"/>
              </a:rPr>
              <a:t>ts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ns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 the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ume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ter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x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ted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 as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ber</a:t>
            </a:r>
            <a:r>
              <a:rPr sz="1400" spc="-10" dirty="0">
                <a:latin typeface="Times New Roman"/>
                <a:cs typeface="Times New Roman"/>
              </a:rPr>
              <a:t>at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ks,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ata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rr</a:t>
            </a:r>
            <a:r>
              <a:rPr sz="1400" spc="-10" dirty="0">
                <a:latin typeface="Times New Roman"/>
                <a:cs typeface="Times New Roman"/>
              </a:rPr>
              <a:t>up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al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s.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creas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gl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ig</a:t>
            </a:r>
            <a:r>
              <a:rPr sz="1400" dirty="0">
                <a:latin typeface="Times New Roman"/>
                <a:cs typeface="Times New Roman"/>
              </a:rPr>
              <a:t>it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ec</a:t>
            </a:r>
            <a:r>
              <a:rPr sz="1400" spc="-5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here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do</a:t>
            </a:r>
            <a:r>
              <a:rPr sz="1400" spc="-2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ime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ad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hu</a:t>
            </a:r>
            <a:r>
              <a:rPr sz="1400" dirty="0">
                <a:latin typeface="Times New Roman"/>
                <a:cs typeface="Times New Roman"/>
              </a:rPr>
              <a:t>ge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ial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lo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 s</a:t>
            </a:r>
            <a:r>
              <a:rPr sz="1400" spc="-10" dirty="0">
                <a:latin typeface="Times New Roman"/>
                <a:cs typeface="Times New Roman"/>
              </a:rPr>
              <a:t>ig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e a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va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ge.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400"/>
              </a:lnSpc>
              <a:spcBef>
                <a:spcPts val="805"/>
              </a:spcBef>
            </a:pPr>
            <a:r>
              <a:rPr sz="1400" dirty="0">
                <a:latin typeface="Times New Roman"/>
                <a:cs typeface="Times New Roman"/>
              </a:rPr>
              <a:t>For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s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ia,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700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fi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ga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imm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se im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nce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bu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es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ard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ig</a:t>
            </a:r>
            <a:r>
              <a:rPr sz="1400" dirty="0">
                <a:latin typeface="Times New Roman"/>
                <a:cs typeface="Times New Roman"/>
              </a:rPr>
              <a:t>it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tf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ms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spc="4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 o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era</a:t>
            </a:r>
            <a:r>
              <a:rPr sz="1400" spc="-5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s.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es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5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BP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fi</a:t>
            </a:r>
            <a:r>
              <a:rPr sz="1400" spc="-10" dirty="0">
                <a:latin typeface="Times New Roman"/>
                <a:cs typeface="Times New Roman"/>
              </a:rPr>
              <a:t>nt</a:t>
            </a:r>
            <a:r>
              <a:rPr sz="1400" dirty="0">
                <a:latin typeface="Times New Roman"/>
                <a:cs typeface="Times New Roman"/>
              </a:rPr>
              <a:t>ec</a:t>
            </a:r>
            <a:r>
              <a:rPr sz="1400" spc="5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th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are,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uc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 pa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la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ly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ie</a:t>
            </a:r>
            <a:r>
              <a:rPr sz="1400" spc="-10" dirty="0">
                <a:latin typeface="Times New Roman"/>
                <a:cs typeface="Times New Roman"/>
              </a:rPr>
              <a:t>vi</a:t>
            </a:r>
            <a:r>
              <a:rPr sz="1400" dirty="0">
                <a:latin typeface="Times New Roman"/>
                <a:cs typeface="Times New Roman"/>
              </a:rPr>
              <a:t>ng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et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al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q</a:t>
            </a:r>
            <a:r>
              <a:rPr sz="1400" dirty="0">
                <a:latin typeface="Times New Roman"/>
                <a:cs typeface="Times New Roman"/>
              </a:rPr>
              <a:t>ui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 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ng</a:t>
            </a:r>
            <a:r>
              <a:rPr sz="1400" dirty="0">
                <a:latin typeface="Times New Roman"/>
                <a:cs typeface="Times New Roman"/>
              </a:rPr>
              <a:t>th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ata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sec</a:t>
            </a:r>
            <a:r>
              <a:rPr sz="1400" spc="5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ty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fr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me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k</a:t>
            </a:r>
            <a:r>
              <a:rPr sz="1400" dirty="0">
                <a:latin typeface="Times New Roman"/>
                <a:cs typeface="Times New Roman"/>
              </a:rPr>
              <a:t>s.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-10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ce</a:t>
            </a:r>
            <a:r>
              <a:rPr sz="1400" spc="-5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ndi</a:t>
            </a:r>
            <a:r>
              <a:rPr sz="1400" dirty="0">
                <a:latin typeface="Times New Roman"/>
                <a:cs typeface="Times New Roman"/>
              </a:rPr>
              <a:t>a t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nv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ng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0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gn</a:t>
            </a:r>
            <a:r>
              <a:rPr sz="1400" dirty="0">
                <a:latin typeface="Times New Roman"/>
                <a:cs typeface="Times New Roman"/>
              </a:rPr>
              <a:t>iz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cer</a:t>
            </a:r>
            <a:r>
              <a:rPr sz="1400" spc="-5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bo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mp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em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ng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ISMS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fr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me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k,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nd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un</a:t>
            </a:r>
            <a:r>
              <a:rPr sz="1400" dirty="0">
                <a:latin typeface="Times New Roman"/>
                <a:cs typeface="Times New Roman"/>
              </a:rPr>
              <a:t>de</a:t>
            </a:r>
            <a:r>
              <a:rPr sz="1400" spc="-10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0" dirty="0">
                <a:latin typeface="Times New Roman"/>
                <a:cs typeface="Times New Roman"/>
              </a:rPr>
              <a:t>oi</a:t>
            </a:r>
            <a:r>
              <a:rPr sz="1400" dirty="0">
                <a:latin typeface="Times New Roman"/>
                <a:cs typeface="Times New Roman"/>
              </a:rPr>
              <a:t>ng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xt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 va</a:t>
            </a:r>
            <a:r>
              <a:rPr sz="1400" spc="-10" dirty="0">
                <a:latin typeface="Times New Roman"/>
                <a:cs typeface="Times New Roman"/>
              </a:rPr>
              <a:t>li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te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nce.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nce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d,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cer</a:t>
            </a:r>
            <a:r>
              <a:rPr sz="1400" spc="-5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li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ee yea</a:t>
            </a:r>
            <a:r>
              <a:rPr sz="1400" spc="-10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per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ur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ce a</a:t>
            </a:r>
            <a:r>
              <a:rPr sz="1400" spc="-10" dirty="0">
                <a:latin typeface="Times New Roman"/>
                <a:cs typeface="Times New Roman"/>
              </a:rPr>
              <a:t>ud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ure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go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rm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499"/>
              </a:lnSpc>
              <a:spcBef>
                <a:spcPts val="790"/>
              </a:spcBef>
            </a:pPr>
            <a:r>
              <a:rPr sz="1400" dirty="0">
                <a:latin typeface="Times New Roman"/>
                <a:cs typeface="Times New Roman"/>
              </a:rPr>
              <a:t>In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di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nce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on,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0" dirty="0">
                <a:latin typeface="Times New Roman"/>
                <a:cs typeface="Times New Roman"/>
              </a:rPr>
              <a:t>00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st</a:t>
            </a:r>
            <a:r>
              <a:rPr sz="1400" dirty="0">
                <a:latin typeface="Times New Roman"/>
                <a:cs typeface="Times New Roman"/>
              </a:rPr>
              <a:t>ers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15" dirty="0">
                <a:latin typeface="Times New Roman"/>
                <a:cs typeface="Times New Roman"/>
              </a:rPr>
              <a:t>u</a:t>
            </a:r>
            <a:r>
              <a:rPr sz="1400" b="1" dirty="0">
                <a:latin typeface="Times New Roman"/>
                <a:cs typeface="Times New Roman"/>
              </a:rPr>
              <a:t>lt</a:t>
            </a:r>
            <a:r>
              <a:rPr sz="1400" b="1" spc="-15" dirty="0">
                <a:latin typeface="Times New Roman"/>
                <a:cs typeface="Times New Roman"/>
              </a:rPr>
              <a:t>u</a:t>
            </a:r>
            <a:r>
              <a:rPr sz="1400" b="1" spc="-25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 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 ac</a:t>
            </a:r>
            <a:r>
              <a:rPr sz="1400" b="1" spc="-15" dirty="0">
                <a:latin typeface="Times New Roman"/>
                <a:cs typeface="Times New Roman"/>
              </a:rPr>
              <a:t>c</a:t>
            </a:r>
            <a:r>
              <a:rPr sz="1400" b="1" dirty="0">
                <a:latin typeface="Times New Roman"/>
                <a:cs typeface="Times New Roman"/>
              </a:rPr>
              <a:t>oun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ab</a:t>
            </a:r>
            <a:r>
              <a:rPr sz="1400" b="1" spc="-10" dirty="0">
                <a:latin typeface="Times New Roman"/>
                <a:cs typeface="Times New Roman"/>
              </a:rPr>
              <a:t>il</a:t>
            </a:r>
            <a:r>
              <a:rPr sz="1400" b="1" dirty="0">
                <a:latin typeface="Times New Roman"/>
                <a:cs typeface="Times New Roman"/>
              </a:rPr>
              <a:t>ity </a:t>
            </a:r>
            <a:r>
              <a:rPr sz="1400" b="1" spc="1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and </a:t>
            </a:r>
            <a:r>
              <a:rPr sz="1400" b="1" spc="1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trust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in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n.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es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ll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v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s u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r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5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es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af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gu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n,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ch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ds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tt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 team</a:t>
            </a:r>
            <a:r>
              <a:rPr sz="1400" spc="-2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ork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5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ed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ty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de</a:t>
            </a:r>
            <a:r>
              <a:rPr sz="1400" spc="-10" dirty="0">
                <a:latin typeface="Times New Roman"/>
                <a:cs typeface="Times New Roman"/>
              </a:rPr>
              <a:t>nt</a:t>
            </a:r>
            <a:r>
              <a:rPr sz="1400" dirty="0">
                <a:latin typeface="Times New Roman"/>
                <a:cs typeface="Times New Roman"/>
              </a:rPr>
              <a:t>s.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his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lt</a:t>
            </a:r>
            <a:r>
              <a:rPr sz="1400" dirty="0">
                <a:latin typeface="Times New Roman"/>
                <a:cs typeface="Times New Roman"/>
              </a:rPr>
              <a:t>ure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ed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bi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it</a:t>
            </a:r>
            <a:r>
              <a:rPr sz="1400" dirty="0">
                <a:latin typeface="Times New Roman"/>
                <a:cs typeface="Times New Roman"/>
              </a:rPr>
              <a:t>y tr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ns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nf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ec</a:t>
            </a:r>
            <a:r>
              <a:rPr sz="1400" spc="-5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ty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om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tec</a:t>
            </a:r>
            <a:r>
              <a:rPr sz="1400" spc="-5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ic</a:t>
            </a:r>
            <a:r>
              <a:rPr sz="1400" spc="2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nc</a:t>
            </a:r>
            <a:r>
              <a:rPr sz="1400" spc="-10" dirty="0">
                <a:latin typeface="Times New Roman"/>
                <a:cs typeface="Times New Roman"/>
              </a:rPr>
              <a:t>tio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str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gic b</a:t>
            </a:r>
            <a:r>
              <a:rPr sz="1400" spc="-10" dirty="0">
                <a:latin typeface="Times New Roman"/>
                <a:cs typeface="Times New Roman"/>
              </a:rPr>
              <a:t>us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al</a:t>
            </a:r>
            <a:r>
              <a:rPr sz="1400" dirty="0">
                <a:latin typeface="Times New Roman"/>
                <a:cs typeface="Times New Roman"/>
              </a:rPr>
              <a:t>ue.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0"/>
              </a:spcBef>
            </a:pP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n, </a:t>
            </a:r>
            <a:r>
              <a:rPr sz="1400" b="1" u="heavy" dirty="0">
                <a:solidFill>
                  <a:srgbClr val="0462C1"/>
                </a:solidFill>
                <a:latin typeface="Times New Roman"/>
                <a:cs typeface="Times New Roman"/>
              </a:rPr>
              <a:t>I</a:t>
            </a:r>
            <a:r>
              <a:rPr sz="1400" b="1" u="heavy" spc="-15" dirty="0">
                <a:solidFill>
                  <a:srgbClr val="0462C1"/>
                </a:solidFill>
                <a:latin typeface="Times New Roman"/>
                <a:cs typeface="Times New Roman"/>
              </a:rPr>
              <a:t>S</a:t>
            </a:r>
            <a:r>
              <a:rPr sz="1400" b="1" u="heavy" dirty="0">
                <a:solidFill>
                  <a:srgbClr val="0462C1"/>
                </a:solidFill>
                <a:latin typeface="Times New Roman"/>
                <a:cs typeface="Times New Roman"/>
              </a:rPr>
              <a:t>O</a:t>
            </a:r>
            <a:r>
              <a:rPr sz="1400" b="1" u="heavy" spc="50" dirty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sz="1400" b="1" u="heavy" spc="-10" dirty="0">
                <a:solidFill>
                  <a:srgbClr val="0462C1"/>
                </a:solidFill>
                <a:latin typeface="Times New Roman"/>
                <a:cs typeface="Times New Roman"/>
              </a:rPr>
              <a:t>2</a:t>
            </a:r>
            <a:r>
              <a:rPr sz="1400" b="1" u="heavy" dirty="0">
                <a:solidFill>
                  <a:srgbClr val="0462C1"/>
                </a:solidFill>
                <a:latin typeface="Times New Roman"/>
                <a:cs typeface="Times New Roman"/>
              </a:rPr>
              <a:t>7</a:t>
            </a:r>
            <a:r>
              <a:rPr sz="1400" b="1" u="heavy" spc="-10" dirty="0">
                <a:solidFill>
                  <a:srgbClr val="0462C1"/>
                </a:solidFill>
                <a:latin typeface="Times New Roman"/>
                <a:cs typeface="Times New Roman"/>
              </a:rPr>
              <a:t>00</a:t>
            </a:r>
            <a:r>
              <a:rPr sz="1400" b="1" u="heavy" dirty="0">
                <a:solidFill>
                  <a:srgbClr val="0462C1"/>
                </a:solidFill>
                <a:latin typeface="Times New Roman"/>
                <a:cs typeface="Times New Roman"/>
              </a:rPr>
              <a:t>1</a:t>
            </a:r>
            <a:r>
              <a:rPr sz="1400" b="1" u="heavy" spc="60" dirty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sz="1400" b="1" u="heavy" spc="-10" dirty="0">
                <a:solidFill>
                  <a:srgbClr val="0462C1"/>
                </a:solidFill>
                <a:latin typeface="Times New Roman"/>
                <a:cs typeface="Times New Roman"/>
              </a:rPr>
              <a:t>C</a:t>
            </a:r>
            <a:r>
              <a:rPr sz="1400" b="1" u="heavy" dirty="0">
                <a:solidFill>
                  <a:srgbClr val="0462C1"/>
                </a:solidFill>
                <a:latin typeface="Times New Roman"/>
                <a:cs typeface="Times New Roman"/>
              </a:rPr>
              <a:t>ert</a:t>
            </a:r>
            <a:r>
              <a:rPr sz="1400" b="1" u="heavy" spc="5" dirty="0">
                <a:solidFill>
                  <a:srgbClr val="0462C1"/>
                </a:solidFill>
                <a:latin typeface="Times New Roman"/>
                <a:cs typeface="Times New Roman"/>
              </a:rPr>
              <a:t>i</a:t>
            </a:r>
            <a:r>
              <a:rPr sz="1400" b="1" u="heavy" spc="-15" dirty="0">
                <a:solidFill>
                  <a:srgbClr val="0462C1"/>
                </a:solidFill>
                <a:latin typeface="Times New Roman"/>
                <a:cs typeface="Times New Roman"/>
              </a:rPr>
              <a:t>f</a:t>
            </a:r>
            <a:r>
              <a:rPr sz="1400" b="1" u="heavy" dirty="0">
                <a:solidFill>
                  <a:srgbClr val="0462C1"/>
                </a:solidFill>
                <a:latin typeface="Times New Roman"/>
                <a:cs typeface="Times New Roman"/>
              </a:rPr>
              <a:t>i</a:t>
            </a:r>
            <a:r>
              <a:rPr sz="1400" b="1" u="heavy" spc="-15" dirty="0">
                <a:solidFill>
                  <a:srgbClr val="0462C1"/>
                </a:solidFill>
                <a:latin typeface="Times New Roman"/>
                <a:cs typeface="Times New Roman"/>
              </a:rPr>
              <a:t>c</a:t>
            </a:r>
            <a:r>
              <a:rPr sz="1400" b="1" u="heavy" dirty="0">
                <a:solidFill>
                  <a:srgbClr val="0462C1"/>
                </a:solidFill>
                <a:latin typeface="Times New Roman"/>
                <a:cs typeface="Times New Roman"/>
              </a:rPr>
              <a:t>a</a:t>
            </a:r>
            <a:r>
              <a:rPr sz="1400" b="1" u="heavy" spc="-15" dirty="0">
                <a:solidFill>
                  <a:srgbClr val="0462C1"/>
                </a:solidFill>
                <a:latin typeface="Times New Roman"/>
                <a:cs typeface="Times New Roman"/>
              </a:rPr>
              <a:t>t</a:t>
            </a:r>
            <a:r>
              <a:rPr sz="1400" b="1" u="heavy" dirty="0">
                <a:solidFill>
                  <a:srgbClr val="0462C1"/>
                </a:solidFill>
                <a:latin typeface="Times New Roman"/>
                <a:cs typeface="Times New Roman"/>
              </a:rPr>
              <a:t>ion</a:t>
            </a:r>
            <a:r>
              <a:rPr sz="1400" b="1" dirty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far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more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ec</a:t>
            </a:r>
            <a:r>
              <a:rPr sz="1400" spc="-5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ri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y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k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10" y="924328"/>
            <a:ext cx="5758180" cy="1528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3499"/>
              </a:lnSpc>
            </a:pP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ni</a:t>
            </a:r>
            <a:r>
              <a:rPr sz="1400" dirty="0">
                <a:latin typeface="Times New Roman"/>
                <a:cs typeface="Times New Roman"/>
              </a:rPr>
              <a:t>ng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g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era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here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orm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t va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le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set,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-10" dirty="0">
                <a:latin typeface="Times New Roman"/>
                <a:cs typeface="Times New Roman"/>
              </a:rPr>
              <a:t>opt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lp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3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ga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z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dirty="0">
                <a:latin typeface="Times New Roman"/>
                <a:cs typeface="Times New Roman"/>
              </a:rPr>
              <a:t>s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y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nt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st e</a:t>
            </a:r>
            <a:r>
              <a:rPr sz="1400" spc="-10" dirty="0">
                <a:latin typeface="Times New Roman"/>
                <a:cs typeface="Times New Roman"/>
              </a:rPr>
              <a:t>v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v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ber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hr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ats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in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ng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ia</a:t>
            </a:r>
            <a:r>
              <a:rPr sz="1400" spc="-10" dirty="0">
                <a:latin typeface="Times New Roman"/>
                <a:cs typeface="Times New Roman"/>
              </a:rPr>
              <a:t>bi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ty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 tr</a:t>
            </a:r>
            <a:r>
              <a:rPr sz="1400" spc="-10" dirty="0">
                <a:latin typeface="Times New Roman"/>
                <a:cs typeface="Times New Roman"/>
              </a:rPr>
              <a:t>us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w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hi</a:t>
            </a:r>
            <a:r>
              <a:rPr sz="1400" dirty="0">
                <a:latin typeface="Times New Roman"/>
                <a:cs typeface="Times New Roman"/>
              </a:rPr>
              <a:t>ne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s.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Wh</a:t>
            </a:r>
            <a:r>
              <a:rPr sz="1400" dirty="0">
                <a:latin typeface="Times New Roman"/>
                <a:cs typeface="Times New Roman"/>
              </a:rPr>
              <a:t>et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spc="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85" dirty="0">
                <a:latin typeface="Times New Roman"/>
                <a:cs typeface="Times New Roman"/>
              </a:rPr>
              <a:t>’</a:t>
            </a:r>
            <a:r>
              <a:rPr sz="1400" dirty="0">
                <a:latin typeface="Times New Roman"/>
                <a:cs typeface="Times New Roman"/>
              </a:rPr>
              <a:t>s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te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g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er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nf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5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-10" dirty="0">
                <a:latin typeface="Times New Roman"/>
                <a:cs typeface="Times New Roman"/>
              </a:rPr>
              <a:t>io</a:t>
            </a:r>
            <a:r>
              <a:rPr sz="1400" dirty="0">
                <a:latin typeface="Times New Roman"/>
                <a:cs typeface="Times New Roman"/>
              </a:rPr>
              <a:t>n,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 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ll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er</a:t>
            </a:r>
            <a:r>
              <a:rPr sz="1400" spc="5" dirty="0">
                <a:latin typeface="Times New Roman"/>
                <a:cs typeface="Times New Roman"/>
              </a:rPr>
              <a:t>t</a:t>
            </a:r>
            <a:r>
              <a:rPr sz="1400" spc="-90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ng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ni</a:t>
            </a:r>
            <a:r>
              <a:rPr sz="1400" dirty="0">
                <a:latin typeface="Times New Roman"/>
                <a:cs typeface="Times New Roman"/>
              </a:rPr>
              <a:t>nte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pt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bu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ss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pe</a:t>
            </a:r>
            <a:r>
              <a:rPr sz="1400" spc="-1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s,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ISO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1 Cer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ca</a:t>
            </a:r>
            <a:r>
              <a:rPr sz="1400" spc="-10" dirty="0">
                <a:latin typeface="Times New Roman"/>
                <a:cs typeface="Times New Roman"/>
              </a:rPr>
              <a:t>ti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</a:t>
            </a:r>
            <a:r>
              <a:rPr sz="1400" spc="-10" dirty="0">
                <a:latin typeface="Times New Roman"/>
                <a:cs typeface="Times New Roman"/>
              </a:rPr>
              <a:t>ow</a:t>
            </a:r>
            <a:r>
              <a:rPr sz="1400" dirty="0">
                <a:latin typeface="Times New Roman"/>
                <a:cs typeface="Times New Roman"/>
              </a:rPr>
              <a:t>erf</a:t>
            </a:r>
            <a:r>
              <a:rPr sz="1400" spc="5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to</a:t>
            </a:r>
            <a:r>
              <a:rPr sz="1400" dirty="0">
                <a:latin typeface="Times New Roman"/>
                <a:cs typeface="Times New Roman"/>
              </a:rPr>
              <a:t>ol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0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u</a:t>
            </a:r>
            <a:r>
              <a:rPr sz="1400" spc="-10" dirty="0">
                <a:latin typeface="Times New Roman"/>
                <a:cs typeface="Times New Roman"/>
              </a:rPr>
              <a:t>pp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-10" dirty="0">
                <a:latin typeface="Times New Roman"/>
                <a:cs typeface="Times New Roman"/>
              </a:rPr>
              <a:t>on</a:t>
            </a:r>
            <a:r>
              <a:rPr sz="1400" spc="35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erm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cc</a:t>
            </a:r>
            <a:r>
              <a:rPr sz="1400" spc="-1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ss,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10" dirty="0">
                <a:latin typeface="Times New Roman"/>
                <a:cs typeface="Times New Roman"/>
              </a:rPr>
              <a:t>us</a:t>
            </a:r>
            <a:r>
              <a:rPr sz="1400" dirty="0">
                <a:latin typeface="Times New Roman"/>
                <a:cs typeface="Times New Roman"/>
              </a:rPr>
              <a:t>ta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it</a:t>
            </a:r>
            <a:r>
              <a:rPr sz="1400" spc="-105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, a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-10" dirty="0">
                <a:latin typeface="Times New Roman"/>
                <a:cs typeface="Times New Roman"/>
              </a:rPr>
              <a:t>o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d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e </a:t>
            </a:r>
            <a:r>
              <a:rPr sz="1400" spc="-10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he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digit</a:t>
            </a:r>
            <a:r>
              <a:rPr sz="1400" spc="-1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l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g</a:t>
            </a:r>
            <a:r>
              <a:rPr sz="1400" dirty="0">
                <a:latin typeface="Times New Roman"/>
                <a:cs typeface="Times New Roman"/>
              </a:rPr>
              <a:t>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1306</Words>
  <Application>Microsoft Office PowerPoint</Application>
  <PresentationFormat>Benutzerdefiniert</PresentationFormat>
  <Paragraphs>20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7" baseType="lpstr">
      <vt:lpstr>Calibri</vt:lpstr>
      <vt:lpstr>Times New Roman</vt:lpstr>
      <vt:lpstr>Office Theme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Online2PDF.com</dc:creator>
  <cp:lastModifiedBy>Online2PDF.com</cp:lastModifiedBy>
  <cp:revision>1</cp:revision>
  <dcterms:created xsi:type="dcterms:W3CDTF">2025-11-06T09:47:56Z</dcterms:created>
  <dcterms:modified xsi:type="dcterms:W3CDTF">2025-11-06T08:47:59Z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LastSaved">
    <vt:filetime>2025-11-06T00:00:00Z</vt:filetime>
  </property>
</Properties>
</file>