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embeddedFontLst>
    <p:embeddedFont>
      <p:font typeface="Rubik Gemstones" charset="1" panose="00000000000000000000"/>
      <p:regular r:id="rId12"/>
    </p:embeddedFont>
    <p:embeddedFont>
      <p:font typeface="Montserrat Bold" charset="1" panose="00000600000000000000"/>
      <p:regular r:id="rId13"/>
    </p:embeddedFont>
    <p:embeddedFont>
      <p:font typeface="Canva Sans" charset="1" panose="020B0503030501040103"/>
      <p:regular r:id="rId14"/>
    </p:embeddedFont>
    <p:embeddedFont>
      <p:font typeface="Austere  Display" charset="1" panose="00000500000000000000"/>
      <p:regular r:id="rId15"/>
    </p:embeddedFont>
    <p:embeddedFont>
      <p:font typeface="Montserrat" charset="1" panose="00000500000000000000"/>
      <p:regular r:id="rId16"/>
    </p:embeddedFont>
    <p:embeddedFont>
      <p:font typeface="IBM Plex Sans Bold" charset="1" panose="020B0803050203000203"/>
      <p:regular r:id="rId17"/>
    </p:embeddedFont>
    <p:embeddedFont>
      <p:font typeface="ITC Magnifico Daytime Heavy" charset="1" panose="02000A070800000200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png" Type="http://schemas.openxmlformats.org/officeDocument/2006/relationships/image"/><Relationship Id="rId4" Target="../media/image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20.pn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14" Target="../media/image23.png" Type="http://schemas.openxmlformats.org/officeDocument/2006/relationships/image"/><Relationship Id="rId15" Target="../media/image24.png" Type="http://schemas.openxmlformats.org/officeDocument/2006/relationships/image"/><Relationship Id="rId16" Target="../media/image25.png" Type="http://schemas.openxmlformats.org/officeDocument/2006/relationships/image"/><Relationship Id="rId17" Target="../media/image26.svg" Type="http://schemas.openxmlformats.org/officeDocument/2006/relationships/image"/><Relationship Id="rId18" Target="../media/image27.png" Type="http://schemas.openxmlformats.org/officeDocument/2006/relationships/image"/><Relationship Id="rId19" Target="../media/image28.png" Type="http://schemas.openxmlformats.org/officeDocument/2006/relationships/image"/><Relationship Id="rId2" Target="../media/image11.png" Type="http://schemas.openxmlformats.org/officeDocument/2006/relationships/image"/><Relationship Id="rId20" Target="../media/image29.svg" Type="http://schemas.openxmlformats.org/officeDocument/2006/relationships/image"/><Relationship Id="rId3" Target="../media/image12.svg" Type="http://schemas.openxmlformats.org/officeDocument/2006/relationships/image"/><Relationship Id="rId4" Target="../media/image13.jpeg" Type="http://schemas.openxmlformats.org/officeDocument/2006/relationships/image"/><Relationship Id="rId5" Target="../media/image14.pn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32.jpeg" Type="http://schemas.openxmlformats.org/officeDocument/2006/relationships/image"/><Relationship Id="rId5" Target="../media/image33.png" Type="http://schemas.openxmlformats.org/officeDocument/2006/relationships/image"/><Relationship Id="rId6" Target="../media/image34.svg" Type="http://schemas.openxmlformats.org/officeDocument/2006/relationships/image"/><Relationship Id="rId7" Target="../media/image3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BF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189976" y="-1"/>
            <a:ext cx="4002024" cy="6858000"/>
          </a:xfrm>
          <a:custGeom>
            <a:avLst/>
            <a:gdLst/>
            <a:ahLst/>
            <a:cxnLst/>
            <a:rect r="r" b="b" t="t" l="l"/>
            <a:pathLst>
              <a:path h="6858000" w="4002024">
                <a:moveTo>
                  <a:pt x="0" y="0"/>
                </a:moveTo>
                <a:lnTo>
                  <a:pt x="4002024" y="0"/>
                </a:lnTo>
                <a:lnTo>
                  <a:pt x="400202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681" t="0" r="-35681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83550" y="1181963"/>
            <a:ext cx="6310976" cy="2104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6"/>
              </a:lnSpc>
            </a:pPr>
            <a:r>
              <a:rPr lang="en-US" sz="6004" spc="264">
                <a:solidFill>
                  <a:srgbClr val="1B417D"/>
                </a:solidFill>
                <a:latin typeface="Rubik Gemstones"/>
                <a:ea typeface="Rubik Gemstones"/>
                <a:cs typeface="Rubik Gemstones"/>
                <a:sym typeface="Rubik Gemstones"/>
              </a:rPr>
              <a:t>Welcome to Mantra Tattoo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39191" y="3657784"/>
            <a:ext cx="6999694" cy="17753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43"/>
              </a:lnSpc>
            </a:pPr>
            <a:r>
              <a:rPr lang="en-US" b="true" sz="5102" spc="224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Affordable Tattoo &amp; Piercing Service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A6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560832"/>
            <a:ext cx="5458968" cy="5748528"/>
          </a:xfrm>
          <a:custGeom>
            <a:avLst/>
            <a:gdLst/>
            <a:ahLst/>
            <a:cxnLst/>
            <a:rect r="r" b="b" t="t" l="l"/>
            <a:pathLst>
              <a:path h="5748528" w="5458968">
                <a:moveTo>
                  <a:pt x="0" y="0"/>
                </a:moveTo>
                <a:lnTo>
                  <a:pt x="5458968" y="0"/>
                </a:lnTo>
                <a:lnTo>
                  <a:pt x="5458968" y="5748528"/>
                </a:lnTo>
                <a:lnTo>
                  <a:pt x="0" y="57485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37" t="0" r="-3037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021687" y="619125"/>
            <a:ext cx="5333479" cy="864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43"/>
              </a:lnSpc>
            </a:pPr>
            <a:r>
              <a:rPr lang="en-US" b="true" sz="3602" spc="15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Company Overview</a:t>
            </a:r>
          </a:p>
          <a:p>
            <a:pPr algn="just">
              <a:lnSpc>
                <a:spcPts val="1991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5573486" y="3899381"/>
            <a:ext cx="6544201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Visit the best tattoo shop offering creative, safe, and professional tattoos.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573486" y="1625340"/>
            <a:ext cx="6544201" cy="1868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Mantra Tattoo &amp; Piercing is Colorado’s best premiere full service tattoo shop providing professional clean custom tattoos, piercings, and a large variety of jewelry and clothing. Whether you’re looking to get a giant backpiece or something small and special behind your ear, our artists are thrilled to help you get the tattoo you really want.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A6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517904"/>
            <a:ext cx="4172712" cy="3822192"/>
          </a:xfrm>
          <a:custGeom>
            <a:avLst/>
            <a:gdLst/>
            <a:ahLst/>
            <a:cxnLst/>
            <a:rect r="r" b="b" t="t" l="l"/>
            <a:pathLst>
              <a:path h="3822192" w="4172712">
                <a:moveTo>
                  <a:pt x="0" y="0"/>
                </a:moveTo>
                <a:lnTo>
                  <a:pt x="4172712" y="0"/>
                </a:lnTo>
                <a:lnTo>
                  <a:pt x="4172712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36064" y="1338043"/>
            <a:ext cx="4441574" cy="4444622"/>
          </a:xfrm>
          <a:custGeom>
            <a:avLst/>
            <a:gdLst/>
            <a:ahLst/>
            <a:cxnLst/>
            <a:rect r="r" b="b" t="t" l="l"/>
            <a:pathLst>
              <a:path h="4444622" w="4441574">
                <a:moveTo>
                  <a:pt x="0" y="0"/>
                </a:moveTo>
                <a:lnTo>
                  <a:pt x="4441574" y="0"/>
                </a:lnTo>
                <a:lnTo>
                  <a:pt x="4441574" y="4444623"/>
                </a:lnTo>
                <a:lnTo>
                  <a:pt x="0" y="44446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276856" y="1517904"/>
            <a:ext cx="3819144" cy="3822192"/>
          </a:xfrm>
          <a:custGeom>
            <a:avLst/>
            <a:gdLst/>
            <a:ahLst/>
            <a:cxnLst/>
            <a:rect r="r" b="b" t="t" l="l"/>
            <a:pathLst>
              <a:path h="3822192" w="3819144">
                <a:moveTo>
                  <a:pt x="0" y="0"/>
                </a:moveTo>
                <a:lnTo>
                  <a:pt x="3819144" y="0"/>
                </a:lnTo>
                <a:lnTo>
                  <a:pt x="3819144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2181311" y="1517904"/>
            <a:ext cx="3819144" cy="3822192"/>
            <a:chOff x="0" y="0"/>
            <a:chExt cx="5092192" cy="50962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92192" cy="5096256"/>
            </a:xfrm>
            <a:custGeom>
              <a:avLst/>
              <a:gdLst/>
              <a:ahLst/>
              <a:cxnLst/>
              <a:rect r="r" b="b" t="t" l="l"/>
              <a:pathLst>
                <a:path h="5096256" w="5092192">
                  <a:moveTo>
                    <a:pt x="2544699" y="0"/>
                  </a:moveTo>
                  <a:cubicBezTo>
                    <a:pt x="1139190" y="762"/>
                    <a:pt x="0" y="1141222"/>
                    <a:pt x="0" y="2548128"/>
                  </a:cubicBezTo>
                  <a:cubicBezTo>
                    <a:pt x="0" y="3955415"/>
                    <a:pt x="1139952" y="5096256"/>
                    <a:pt x="2546096" y="5096256"/>
                  </a:cubicBezTo>
                  <a:cubicBezTo>
                    <a:pt x="3952240" y="5096256"/>
                    <a:pt x="5092192" y="3955415"/>
                    <a:pt x="5092192" y="2548128"/>
                  </a:cubicBezTo>
                  <a:cubicBezTo>
                    <a:pt x="5092192" y="1141222"/>
                    <a:pt x="3953002" y="762"/>
                    <a:pt x="2547493" y="0"/>
                  </a:cubicBezTo>
                  <a:close/>
                </a:path>
              </a:pathLst>
            </a:custGeom>
            <a:blipFill>
              <a:blip r:embed="rId7"/>
              <a:stretch>
                <a:fillRect l="-39" t="0" r="-39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069844" y="130797"/>
            <a:ext cx="2798874" cy="5550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3"/>
              </a:lnSpc>
            </a:pPr>
            <a:r>
              <a:rPr lang="en-US" b="true" sz="4010" spc="17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Services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109073" y="799118"/>
            <a:ext cx="5927365" cy="2564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3"/>
              </a:lnSpc>
            </a:pPr>
            <a:r>
              <a:rPr lang="en-US" b="true" sz="4010" spc="17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Overview</a:t>
            </a:r>
          </a:p>
          <a:p>
            <a:pPr algn="just">
              <a:lnSpc>
                <a:spcPts val="2092"/>
              </a:lnSpc>
            </a:pPr>
            <a:r>
              <a:rPr lang="en-US" sz="1494" spc="67">
                <a:solidFill>
                  <a:srgbClr val="000000"/>
                </a:solidFill>
                <a:latin typeface="Austere  Display"/>
                <a:ea typeface="Austere  Display"/>
                <a:cs typeface="Austere  Display"/>
                <a:sym typeface="Austere  Display"/>
              </a:rPr>
              <a:t>Mantra Tattoo is a premier tattoo studio known for its artistic excellence and commitment to delivering unique, personalized tattoo experiences. With a team of skilled artists, we specialize in a wide range of tattoo styles, from intricate designs to bold, vibrant artwork. At Mantra Tattoo, we prioritize creativity, hygiene, and customer satisfaction, ensuring each client receives a tattoo that reflects their individuality. Whether it's your first tattoo or your latest piece, we aim to create an unforgettable experience and a masterpiece that lasts a lifetime. Visit us today and let your tattoo journey begin!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01253" y="5593753"/>
            <a:ext cx="7690747" cy="656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Our shop is open 7 days a week. Call us or come by to check out the shop and talk to our artists.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A6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629144" cy="3429000"/>
          </a:xfrm>
          <a:custGeom>
            <a:avLst/>
            <a:gdLst/>
            <a:ahLst/>
            <a:cxnLst/>
            <a:rect r="r" b="b" t="t" l="l"/>
            <a:pathLst>
              <a:path h="3429000" w="7629144">
                <a:moveTo>
                  <a:pt x="0" y="0"/>
                </a:moveTo>
                <a:lnTo>
                  <a:pt x="7629144" y="0"/>
                </a:lnTo>
                <a:lnTo>
                  <a:pt x="7629144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1042" r="0" b="-6104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13304" y="0"/>
            <a:ext cx="5303644" cy="1856870"/>
          </a:xfrm>
          <a:custGeom>
            <a:avLst/>
            <a:gdLst/>
            <a:ahLst/>
            <a:cxnLst/>
            <a:rect r="r" b="b" t="t" l="l"/>
            <a:pathLst>
              <a:path h="1856870" w="5303644">
                <a:moveTo>
                  <a:pt x="0" y="0"/>
                </a:moveTo>
                <a:lnTo>
                  <a:pt x="5303644" y="0"/>
                </a:lnTo>
                <a:lnTo>
                  <a:pt x="5303644" y="1856870"/>
                </a:lnTo>
                <a:lnTo>
                  <a:pt x="0" y="18568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8712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952682" y="3429000"/>
            <a:ext cx="6239318" cy="3429000"/>
          </a:xfrm>
          <a:custGeom>
            <a:avLst/>
            <a:gdLst/>
            <a:ahLst/>
            <a:cxnLst/>
            <a:rect r="r" b="b" t="t" l="l"/>
            <a:pathLst>
              <a:path h="3429000" w="6239318">
                <a:moveTo>
                  <a:pt x="0" y="0"/>
                </a:moveTo>
                <a:lnTo>
                  <a:pt x="6239318" y="0"/>
                </a:lnTo>
                <a:lnTo>
                  <a:pt x="6239318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48883" r="0" b="-33073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872115" y="880810"/>
            <a:ext cx="4091018" cy="1736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1"/>
              </a:lnSpc>
            </a:pPr>
            <a:r>
              <a:rPr lang="en-US" b="true" sz="2508" spc="11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Visit the best tattoo shop offering creative, safe, and professional tattoos.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0280" y="4274203"/>
            <a:ext cx="5776240" cy="1710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76"/>
              </a:lnSpc>
            </a:pPr>
            <a:r>
              <a:rPr lang="en-US" sz="1626" spc="7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 the Best Tattoo Shop, we believe every tattoo tells a story. Let our expert artists craft a design that speaks to your individuality. With years of experience and a focus on quality, we guarantee stunning results in a safe and friendly setting. Walk-ins welcome!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A6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828800"/>
            <a:ext cx="7924800" cy="3849624"/>
          </a:xfrm>
          <a:custGeom>
            <a:avLst/>
            <a:gdLst/>
            <a:ahLst/>
            <a:cxnLst/>
            <a:rect r="r" b="b" t="t" l="l"/>
            <a:pathLst>
              <a:path h="3849624" w="7924800">
                <a:moveTo>
                  <a:pt x="0" y="0"/>
                </a:moveTo>
                <a:lnTo>
                  <a:pt x="7924800" y="0"/>
                </a:lnTo>
                <a:lnTo>
                  <a:pt x="7924800" y="3849624"/>
                </a:lnTo>
                <a:lnTo>
                  <a:pt x="0" y="38496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1828800"/>
            <a:ext cx="7790688" cy="3849624"/>
          </a:xfrm>
          <a:custGeom>
            <a:avLst/>
            <a:gdLst/>
            <a:ahLst/>
            <a:cxnLst/>
            <a:rect r="r" b="b" t="t" l="l"/>
            <a:pathLst>
              <a:path h="3849624" w="7790688">
                <a:moveTo>
                  <a:pt x="0" y="0"/>
                </a:moveTo>
                <a:lnTo>
                  <a:pt x="7790688" y="0"/>
                </a:lnTo>
                <a:lnTo>
                  <a:pt x="7790688" y="3849624"/>
                </a:lnTo>
                <a:lnTo>
                  <a:pt x="0" y="38496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1721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78624" y="1045512"/>
            <a:ext cx="4913376" cy="5702932"/>
          </a:xfrm>
          <a:custGeom>
            <a:avLst/>
            <a:gdLst/>
            <a:ahLst/>
            <a:cxnLst/>
            <a:rect r="r" b="b" t="t" l="l"/>
            <a:pathLst>
              <a:path h="5702932" w="4913376">
                <a:moveTo>
                  <a:pt x="0" y="0"/>
                </a:moveTo>
                <a:lnTo>
                  <a:pt x="4913376" y="0"/>
                </a:lnTo>
                <a:lnTo>
                  <a:pt x="4913376" y="5702931"/>
                </a:lnTo>
                <a:lnTo>
                  <a:pt x="0" y="57029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9677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790688" y="1392936"/>
            <a:ext cx="4401312" cy="4712208"/>
          </a:xfrm>
          <a:custGeom>
            <a:avLst/>
            <a:gdLst/>
            <a:ahLst/>
            <a:cxnLst/>
            <a:rect r="r" b="b" t="t" l="l"/>
            <a:pathLst>
              <a:path h="4712208" w="4401312">
                <a:moveTo>
                  <a:pt x="0" y="0"/>
                </a:moveTo>
                <a:lnTo>
                  <a:pt x="4401312" y="0"/>
                </a:lnTo>
                <a:lnTo>
                  <a:pt x="4401312" y="4712208"/>
                </a:lnTo>
                <a:lnTo>
                  <a:pt x="0" y="47122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113776" y="2413949"/>
            <a:ext cx="735397" cy="735397"/>
          </a:xfrm>
          <a:custGeom>
            <a:avLst/>
            <a:gdLst/>
            <a:ahLst/>
            <a:cxnLst/>
            <a:rect r="r" b="b" t="t" l="l"/>
            <a:pathLst>
              <a:path h="735397" w="735397">
                <a:moveTo>
                  <a:pt x="0" y="0"/>
                </a:moveTo>
                <a:lnTo>
                  <a:pt x="735397" y="0"/>
                </a:lnTo>
                <a:lnTo>
                  <a:pt x="735397" y="735397"/>
                </a:lnTo>
                <a:lnTo>
                  <a:pt x="0" y="73539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198930" y="2513781"/>
            <a:ext cx="437779" cy="437779"/>
          </a:xfrm>
          <a:custGeom>
            <a:avLst/>
            <a:gdLst/>
            <a:ahLst/>
            <a:cxnLst/>
            <a:rect r="r" b="b" t="t" l="l"/>
            <a:pathLst>
              <a:path h="437779" w="437779">
                <a:moveTo>
                  <a:pt x="0" y="0"/>
                </a:moveTo>
                <a:lnTo>
                  <a:pt x="437778" y="0"/>
                </a:lnTo>
                <a:lnTo>
                  <a:pt x="437778" y="437778"/>
                </a:lnTo>
                <a:lnTo>
                  <a:pt x="0" y="4377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293608" y="2606040"/>
            <a:ext cx="249936" cy="252984"/>
          </a:xfrm>
          <a:custGeom>
            <a:avLst/>
            <a:gdLst/>
            <a:ahLst/>
            <a:cxnLst/>
            <a:rect r="r" b="b" t="t" l="l"/>
            <a:pathLst>
              <a:path h="252984" w="249936">
                <a:moveTo>
                  <a:pt x="0" y="0"/>
                </a:moveTo>
                <a:lnTo>
                  <a:pt x="249936" y="0"/>
                </a:lnTo>
                <a:lnTo>
                  <a:pt x="249936" y="252984"/>
                </a:lnTo>
                <a:lnTo>
                  <a:pt x="0" y="25298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113776" y="3535690"/>
            <a:ext cx="735397" cy="732396"/>
          </a:xfrm>
          <a:custGeom>
            <a:avLst/>
            <a:gdLst/>
            <a:ahLst/>
            <a:cxnLst/>
            <a:rect r="r" b="b" t="t" l="l"/>
            <a:pathLst>
              <a:path h="732396" w="735397">
                <a:moveTo>
                  <a:pt x="0" y="0"/>
                </a:moveTo>
                <a:lnTo>
                  <a:pt x="735397" y="0"/>
                </a:lnTo>
                <a:lnTo>
                  <a:pt x="735397" y="732396"/>
                </a:lnTo>
                <a:lnTo>
                  <a:pt x="0" y="73239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198930" y="3634426"/>
            <a:ext cx="437779" cy="437779"/>
          </a:xfrm>
          <a:custGeom>
            <a:avLst/>
            <a:gdLst/>
            <a:ahLst/>
            <a:cxnLst/>
            <a:rect r="r" b="b" t="t" l="l"/>
            <a:pathLst>
              <a:path h="437779" w="437779">
                <a:moveTo>
                  <a:pt x="0" y="0"/>
                </a:moveTo>
                <a:lnTo>
                  <a:pt x="437778" y="0"/>
                </a:lnTo>
                <a:lnTo>
                  <a:pt x="437778" y="437778"/>
                </a:lnTo>
                <a:lnTo>
                  <a:pt x="0" y="4377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278368" y="3715512"/>
            <a:ext cx="277368" cy="277368"/>
          </a:xfrm>
          <a:custGeom>
            <a:avLst/>
            <a:gdLst/>
            <a:ahLst/>
            <a:cxnLst/>
            <a:rect r="r" b="b" t="t" l="l"/>
            <a:pathLst>
              <a:path h="277368" w="277368">
                <a:moveTo>
                  <a:pt x="0" y="0"/>
                </a:moveTo>
                <a:lnTo>
                  <a:pt x="277368" y="0"/>
                </a:lnTo>
                <a:lnTo>
                  <a:pt x="277368" y="277368"/>
                </a:lnTo>
                <a:lnTo>
                  <a:pt x="0" y="27736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113776" y="4550597"/>
            <a:ext cx="735397" cy="735397"/>
          </a:xfrm>
          <a:custGeom>
            <a:avLst/>
            <a:gdLst/>
            <a:ahLst/>
            <a:cxnLst/>
            <a:rect r="r" b="b" t="t" l="l"/>
            <a:pathLst>
              <a:path h="735397" w="735397">
                <a:moveTo>
                  <a:pt x="0" y="0"/>
                </a:moveTo>
                <a:lnTo>
                  <a:pt x="735397" y="0"/>
                </a:lnTo>
                <a:lnTo>
                  <a:pt x="735397" y="735397"/>
                </a:lnTo>
                <a:lnTo>
                  <a:pt x="0" y="73539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198930" y="4650791"/>
            <a:ext cx="437779" cy="437779"/>
          </a:xfrm>
          <a:custGeom>
            <a:avLst/>
            <a:gdLst/>
            <a:ahLst/>
            <a:cxnLst/>
            <a:rect r="r" b="b" t="t" l="l"/>
            <a:pathLst>
              <a:path h="437779" w="437779">
                <a:moveTo>
                  <a:pt x="0" y="0"/>
                </a:moveTo>
                <a:lnTo>
                  <a:pt x="437778" y="0"/>
                </a:lnTo>
                <a:lnTo>
                  <a:pt x="437778" y="437778"/>
                </a:lnTo>
                <a:lnTo>
                  <a:pt x="0" y="43777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302752" y="4760976"/>
            <a:ext cx="231648" cy="216408"/>
          </a:xfrm>
          <a:custGeom>
            <a:avLst/>
            <a:gdLst/>
            <a:ahLst/>
            <a:cxnLst/>
            <a:rect r="r" b="b" t="t" l="l"/>
            <a:pathLst>
              <a:path h="216408" w="231648">
                <a:moveTo>
                  <a:pt x="0" y="0"/>
                </a:moveTo>
                <a:lnTo>
                  <a:pt x="231648" y="0"/>
                </a:lnTo>
                <a:lnTo>
                  <a:pt x="231648" y="216408"/>
                </a:lnTo>
                <a:lnTo>
                  <a:pt x="0" y="21640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142351" y="1467443"/>
            <a:ext cx="470256" cy="470256"/>
          </a:xfrm>
          <a:custGeom>
            <a:avLst/>
            <a:gdLst/>
            <a:ahLst/>
            <a:cxnLst/>
            <a:rect r="r" b="b" t="t" l="l"/>
            <a:pathLst>
              <a:path h="470256" w="470256">
                <a:moveTo>
                  <a:pt x="0" y="0"/>
                </a:moveTo>
                <a:lnTo>
                  <a:pt x="470256" y="0"/>
                </a:lnTo>
                <a:lnTo>
                  <a:pt x="470256" y="470256"/>
                </a:lnTo>
                <a:lnTo>
                  <a:pt x="0" y="47025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6" id="16"/>
          <p:cNvSpPr txBox="true"/>
          <p:nvPr/>
        </p:nvSpPr>
        <p:spPr>
          <a:xfrm rot="0">
            <a:off x="1090270" y="634632"/>
            <a:ext cx="3110751" cy="678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14"/>
              </a:lnSpc>
            </a:pPr>
            <a:r>
              <a:rPr lang="en-US" b="true" sz="4010" spc="176">
                <a:solidFill>
                  <a:srgbClr val="40404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Contact </a:t>
            </a:r>
            <a:r>
              <a:rPr lang="en-US" b="true" sz="4010" spc="176">
                <a:solidFill>
                  <a:srgbClr val="1B41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095489" y="4672089"/>
            <a:ext cx="594684" cy="320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3"/>
              </a:lnSpc>
            </a:pPr>
            <a:r>
              <a:rPr lang="en-US" b="true" sz="1802" spc="-23">
                <a:solidFill>
                  <a:srgbClr val="262626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Email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095489" y="2395614"/>
            <a:ext cx="876729" cy="320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3"/>
              </a:lnSpc>
            </a:pPr>
            <a:r>
              <a:rPr lang="en-US" b="true" sz="1802" spc="-23">
                <a:solidFill>
                  <a:srgbClr val="262626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Address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095489" y="3678126"/>
            <a:ext cx="692058" cy="319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b="true" sz="1800" spc="-23">
                <a:solidFill>
                  <a:srgbClr val="262626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Phone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143114" y="2824439"/>
            <a:ext cx="3048886" cy="407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3"/>
              </a:lnSpc>
            </a:pPr>
            <a:r>
              <a:rPr lang="en-US" sz="1202" spc="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1695 Wadsworth Boulevard, Lakewood, Colorado, United States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143114" y="4144775"/>
            <a:ext cx="2603007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5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(303) 239-8282 / </a:t>
            </a:r>
            <a:r>
              <a:rPr lang="en-US" sz="1200" spc="5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(720) 639-6333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143114" y="5151882"/>
            <a:ext cx="2481113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5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mantra303media@gmail.com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003154" y="1429343"/>
            <a:ext cx="876729" cy="306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3"/>
              </a:lnSpc>
            </a:pPr>
            <a:r>
              <a:rPr lang="en-US" b="true" sz="1802" spc="-23">
                <a:solidFill>
                  <a:srgbClr val="262626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Web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025087" y="1809750"/>
            <a:ext cx="2481113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5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www.mantratattoo.us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-63503"/>
            <a:ext cx="12318997" cy="6984997"/>
          </a:xfrm>
          <a:custGeom>
            <a:avLst/>
            <a:gdLst/>
            <a:ahLst/>
            <a:cxnLst/>
            <a:rect r="r" b="b" t="t" l="l"/>
            <a:pathLst>
              <a:path h="6984997" w="12318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189976" y="0"/>
            <a:ext cx="4002024" cy="6858000"/>
          </a:xfrm>
          <a:custGeom>
            <a:avLst/>
            <a:gdLst/>
            <a:ahLst/>
            <a:cxnLst/>
            <a:rect r="r" b="b" t="t" l="l"/>
            <a:pathLst>
              <a:path h="6858000" w="4002024">
                <a:moveTo>
                  <a:pt x="0" y="0"/>
                </a:moveTo>
                <a:lnTo>
                  <a:pt x="4002024" y="0"/>
                </a:lnTo>
                <a:lnTo>
                  <a:pt x="400202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5297424"/>
            <a:ext cx="694944" cy="1560576"/>
          </a:xfrm>
          <a:custGeom>
            <a:avLst/>
            <a:gdLst/>
            <a:ahLst/>
            <a:cxnLst/>
            <a:rect r="r" b="b" t="t" l="l"/>
            <a:pathLst>
              <a:path h="1560576" w="694944">
                <a:moveTo>
                  <a:pt x="0" y="0"/>
                </a:moveTo>
                <a:lnTo>
                  <a:pt x="694944" y="0"/>
                </a:lnTo>
                <a:lnTo>
                  <a:pt x="694944" y="1560576"/>
                </a:lnTo>
                <a:lnTo>
                  <a:pt x="0" y="15605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863072" y="198120"/>
            <a:ext cx="1072896" cy="371856"/>
          </a:xfrm>
          <a:custGeom>
            <a:avLst/>
            <a:gdLst/>
            <a:ahLst/>
            <a:cxnLst/>
            <a:rect r="r" b="b" t="t" l="l"/>
            <a:pathLst>
              <a:path h="371856" w="1072896">
                <a:moveTo>
                  <a:pt x="0" y="0"/>
                </a:moveTo>
                <a:lnTo>
                  <a:pt x="1072896" y="0"/>
                </a:lnTo>
                <a:lnTo>
                  <a:pt x="1072896" y="371856"/>
                </a:lnTo>
                <a:lnTo>
                  <a:pt x="0" y="3718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73838" y="2542019"/>
            <a:ext cx="7215932" cy="2226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true">
                <a:solidFill>
                  <a:srgbClr val="1B417D"/>
                </a:solidFill>
                <a:latin typeface="ITC Magnifico Daytime Heavy"/>
                <a:ea typeface="ITC Magnifico Daytime Heavy"/>
                <a:cs typeface="ITC Magnifico Daytime Heavy"/>
                <a:sym typeface="ITC Magnifico Daytime Heavy"/>
              </a:rPr>
              <a:t>Thank you for </a:t>
            </a:r>
          </a:p>
          <a:p>
            <a:pPr algn="ctr">
              <a:lnSpc>
                <a:spcPts val="5880"/>
              </a:lnSpc>
            </a:pPr>
            <a:r>
              <a:rPr lang="en-US" sz="4200" b="true">
                <a:solidFill>
                  <a:srgbClr val="1B417D"/>
                </a:solidFill>
                <a:latin typeface="ITC Magnifico Daytime Heavy"/>
                <a:ea typeface="ITC Magnifico Daytime Heavy"/>
                <a:cs typeface="ITC Magnifico Daytime Heavy"/>
                <a:sym typeface="ITC Magnifico Daytime Heavy"/>
              </a:rPr>
              <a:t>your attention</a:t>
            </a:r>
          </a:p>
          <a:p>
            <a:pPr algn="ctr">
              <a:lnSpc>
                <a:spcPts val="588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DAGeUSIaciY</dc:identifier>
  <dcterms:modified xsi:type="dcterms:W3CDTF">2011-08-01T06:04:30Z</dcterms:modified>
  <cp:revision>1</cp:revision>
  <dc:title>Best Tattoo Shop</dc:title>
</cp:coreProperties>
</file>